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9"/>
  </p:notesMasterIdLst>
  <p:handoutMasterIdLst>
    <p:handoutMasterId r:id="rId10"/>
  </p:handoutMasterIdLst>
  <p:sldIdLst>
    <p:sldId id="256" r:id="rId2"/>
    <p:sldId id="257" r:id="rId3"/>
    <p:sldId id="258" r:id="rId4"/>
    <p:sldId id="259" r:id="rId5"/>
    <p:sldId id="260" r:id="rId6"/>
    <p:sldId id="261" r:id="rId7"/>
    <p:sldId id="262" r:id="rId8"/>
  </p:sldIdLst>
  <p:sldSz cx="12192000" cy="6858000"/>
  <p:notesSz cx="7010400" cy="9296400"/>
  <p:embeddedFontLst>
    <p:embeddedFont>
      <p:font typeface="Berlin Sans FB Demi" panose="020E0802020502020306" pitchFamily="34" charset="0"/>
      <p:bold r:id="rId11"/>
    </p:embeddedFon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Tobago Poster Shadow" panose="02000503020000020004" pitchFamily="2"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53939" autoAdjust="0"/>
  </p:normalViewPr>
  <p:slideViewPr>
    <p:cSldViewPr snapToGrid="0">
      <p:cViewPr varScale="1">
        <p:scale>
          <a:sx n="43" d="100"/>
          <a:sy n="43" d="100"/>
        </p:scale>
        <p:origin x="2059" y="38"/>
      </p:cViewPr>
      <p:guideLst/>
    </p:cSldViewPr>
  </p:slideViewPr>
  <p:notesTextViewPr>
    <p:cViewPr>
      <p:scale>
        <a:sx n="1" d="1"/>
        <a:sy n="1" d="1"/>
      </p:scale>
      <p:origin x="0" y="0"/>
    </p:cViewPr>
  </p:notesTextViewPr>
  <p:notesViewPr>
    <p:cSldViewPr snapToGrid="0">
      <p:cViewPr varScale="1">
        <p:scale>
          <a:sx n="63" d="100"/>
          <a:sy n="63" d="100"/>
        </p:scale>
        <p:origin x="3134"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9F8C5B-B9AF-4FCA-81AA-414830B1E202}"/>
              </a:ext>
            </a:extLst>
          </p:cNvPr>
          <p:cNvSpPr>
            <a:spLocks noGrp="1"/>
          </p:cNvSpPr>
          <p:nvPr>
            <p:ph type="hdr" sz="quarter"/>
          </p:nvPr>
        </p:nvSpPr>
        <p:spPr>
          <a:xfrm>
            <a:off x="0" y="0"/>
            <a:ext cx="4548971" cy="880059"/>
          </a:xfrm>
          <a:prstGeom prst="rect">
            <a:avLst/>
          </a:prstGeom>
        </p:spPr>
        <p:txBody>
          <a:bodyPr vert="horz" lIns="93177" tIns="46589" rIns="93177" bIns="46589" rtlCol="0"/>
          <a:lstStyle>
            <a:lvl1pPr algn="l">
              <a:defRPr sz="1200"/>
            </a:lvl1pPr>
          </a:lstStyle>
          <a:p>
            <a:r>
              <a:rPr lang="en-US" sz="2900" dirty="0">
                <a:latin typeface="Berlin Sans FB Demi" panose="020E0802020502020306" pitchFamily="34" charset="0"/>
              </a:rPr>
              <a:t>The </a:t>
            </a:r>
            <a:r>
              <a:rPr lang="en-US" sz="3700" dirty="0">
                <a:latin typeface="Tobago Poster Shadow" panose="02000503020000020004" pitchFamily="2" charset="0"/>
              </a:rPr>
              <a:t>5</a:t>
            </a:r>
            <a:r>
              <a:rPr lang="en-US" sz="2900" dirty="0">
                <a:latin typeface="Berlin Sans FB Demi" panose="020E0802020502020306" pitchFamily="34" charset="0"/>
              </a:rPr>
              <a:t> Fingers of Prayer</a:t>
            </a:r>
          </a:p>
        </p:txBody>
      </p:sp>
      <p:sp>
        <p:nvSpPr>
          <p:cNvPr id="3" name="Date Placeholder 2">
            <a:extLst>
              <a:ext uri="{FF2B5EF4-FFF2-40B4-BE49-F238E27FC236}">
                <a16:creationId xmlns:a16="http://schemas.microsoft.com/office/drawing/2014/main" id="{D0287E4E-1A7F-4AC8-9B3A-9446F7461DDC}"/>
              </a:ext>
            </a:extLst>
          </p:cNvPr>
          <p:cNvSpPr>
            <a:spLocks noGrp="1"/>
          </p:cNvSpPr>
          <p:nvPr>
            <p:ph type="dt" sz="quarter" idx="1"/>
          </p:nvPr>
        </p:nvSpPr>
        <p:spPr>
          <a:xfrm>
            <a:off x="4935321" y="0"/>
            <a:ext cx="2073456" cy="466434"/>
          </a:xfrm>
          <a:prstGeom prst="rect">
            <a:avLst/>
          </a:prstGeom>
        </p:spPr>
        <p:txBody>
          <a:bodyPr vert="horz" lIns="93177" tIns="46589" rIns="93177" bIns="46589" rtlCol="0"/>
          <a:lstStyle>
            <a:lvl1pPr algn="r">
              <a:defRPr sz="1200"/>
            </a:lvl1pPr>
          </a:lstStyle>
          <a:p>
            <a:r>
              <a:rPr lang="en-US" dirty="0"/>
              <a:t>November 25, 2018 am</a:t>
            </a:r>
          </a:p>
        </p:txBody>
      </p:sp>
      <p:sp>
        <p:nvSpPr>
          <p:cNvPr id="4" name="Footer Placeholder 3">
            <a:extLst>
              <a:ext uri="{FF2B5EF4-FFF2-40B4-BE49-F238E27FC236}">
                <a16:creationId xmlns:a16="http://schemas.microsoft.com/office/drawing/2014/main" id="{C7C146DD-5182-4757-97CA-0580BF247E62}"/>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45DF7411-068A-4DA5-9C5E-3A2C395E4062}"/>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r>
              <a:rPr lang="en-US" dirty="0"/>
              <a:t>   soundteaching.org      </a:t>
            </a:r>
            <a:fld id="{625E30B4-F356-4964-9A05-CE3A617D6E8B}" type="slidenum">
              <a:rPr lang="en-US" smtClean="0"/>
              <a:t>‹#›</a:t>
            </a:fld>
            <a:endParaRPr lang="en-US" dirty="0"/>
          </a:p>
        </p:txBody>
      </p:sp>
    </p:spTree>
    <p:extLst>
      <p:ext uri="{BB962C8B-B14F-4D97-AF65-F5344CB8AC3E}">
        <p14:creationId xmlns:p14="http://schemas.microsoft.com/office/powerpoint/2010/main" val="3855201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A68ED59-83CF-4D35-A10F-3CB88E462C3B}" type="datetimeFigureOut">
              <a:rPr lang="en-US" smtClean="0"/>
              <a:t>11/25/2018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0F82A9-4826-4FFA-9D75-A82E7E77B373}" type="slidenum">
              <a:rPr lang="en-US" smtClean="0"/>
              <a:t>‹#›</a:t>
            </a:fld>
            <a:endParaRPr lang="en-US"/>
          </a:p>
        </p:txBody>
      </p:sp>
    </p:spTree>
    <p:extLst>
      <p:ext uri="{BB962C8B-B14F-4D97-AF65-F5344CB8AC3E}">
        <p14:creationId xmlns:p14="http://schemas.microsoft.com/office/powerpoint/2010/main" val="1272399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Bible clearly teaches the importance of  constant prayer.</a:t>
            </a:r>
          </a:p>
          <a:p>
            <a:r>
              <a:rPr lang="en-US" b="1" dirty="0"/>
              <a:t>(1 Thessalonians 5:17), </a:t>
            </a:r>
            <a:r>
              <a:rPr lang="en-US" i="1" dirty="0"/>
              <a:t>“</a:t>
            </a:r>
            <a:r>
              <a:rPr lang="en-US" b="0" i="1" dirty="0"/>
              <a:t>pray without ceasing.”</a:t>
            </a:r>
          </a:p>
          <a:p>
            <a:r>
              <a:rPr lang="en-US" b="1" dirty="0"/>
              <a:t>(Philippians 4:6-7), </a:t>
            </a:r>
            <a:r>
              <a:rPr lang="en-US" i="1" dirty="0"/>
              <a:t>“Be anxious for nothing, but in everything by prayer and supplication, with thanksgiving, let your requests be made known to God;</a:t>
            </a:r>
            <a:r>
              <a:rPr lang="en-US" i="1" baseline="30000" dirty="0"/>
              <a:t> 7</a:t>
            </a:r>
            <a:r>
              <a:rPr lang="en-US" i="1" dirty="0"/>
              <a:t> and the peace of God, which surpasses all understanding, will guard your hearts and minds through Christ Jesus.”</a:t>
            </a:r>
          </a:p>
          <a:p>
            <a:endParaRPr lang="en-US" i="1" dirty="0"/>
          </a:p>
          <a:p>
            <a:r>
              <a:rPr lang="en-US" b="1" dirty="0"/>
              <a:t>In this, as all things, Jesus Himself serves as a wonderful example for us to emulate. He truly</a:t>
            </a:r>
            <a:r>
              <a:rPr lang="en-US" b="1" i="1" dirty="0"/>
              <a:t> ”prayed without ceasing”.</a:t>
            </a:r>
          </a:p>
          <a:p>
            <a:r>
              <a:rPr lang="en-US" b="1" dirty="0"/>
              <a:t>(Mark 1:35), [He prayed early in the morning],  </a:t>
            </a:r>
            <a:r>
              <a:rPr lang="en-US" i="1" dirty="0"/>
              <a:t>“Now in the morning, having risen a long while before daylight, He went out and departed to a solitary place; and there He prayed.”</a:t>
            </a:r>
          </a:p>
          <a:p>
            <a:r>
              <a:rPr lang="en-US" b="1" dirty="0"/>
              <a:t>(Matthew 15:36), [He prayed during the day, blessing the food to feed the  4,000], </a:t>
            </a:r>
            <a:r>
              <a:rPr lang="en-US" i="1" dirty="0"/>
              <a:t>“And He took the seven loaves and the fish and gave thanks, broke them and gave them to His disciples; and the disciples gave to the multitude.”</a:t>
            </a:r>
          </a:p>
          <a:p>
            <a:r>
              <a:rPr lang="en-US" b="1" dirty="0"/>
              <a:t>(Matthew 14:23), [He prayed during the night],</a:t>
            </a:r>
            <a:r>
              <a:rPr lang="en-US" i="1" dirty="0"/>
              <a:t> </a:t>
            </a:r>
            <a:r>
              <a:rPr lang="en-US" dirty="0"/>
              <a:t>“</a:t>
            </a:r>
            <a:r>
              <a:rPr lang="en-US" i="0" dirty="0"/>
              <a:t>And when He had sent the multitudes away, He went up on the mountain by Himself to pray. Now when evening came, He was alone there.”</a:t>
            </a:r>
            <a:endParaRPr lang="en-US" dirty="0"/>
          </a:p>
          <a:p>
            <a:endParaRPr lang="en-US" dirty="0"/>
          </a:p>
          <a:p>
            <a:r>
              <a:rPr lang="en-US" b="1" dirty="0"/>
              <a:t>The Bible clearly teaches the importance of praying everywhere!</a:t>
            </a:r>
          </a:p>
          <a:p>
            <a:r>
              <a:rPr lang="en-US" b="1" dirty="0"/>
              <a:t>(1 Timothy 2:8), </a:t>
            </a:r>
            <a:r>
              <a:rPr lang="en-US" i="1" dirty="0"/>
              <a:t>“I desire therefore that the men pray everywhere, lifting up holy hands, without wrath and doubting.”</a:t>
            </a:r>
          </a:p>
          <a:p>
            <a:pPr marL="640594" lvl="1" indent="-174708">
              <a:buFont typeface="Arial" panose="020B0604020202020204" pitchFamily="34" charset="0"/>
              <a:buChar char="•"/>
            </a:pPr>
            <a:r>
              <a:rPr lang="en-US" dirty="0"/>
              <a:t>Whether this emphasizes men all over to pray, or our admonition wherever we are, to pray, the importance is certain.</a:t>
            </a:r>
          </a:p>
          <a:p>
            <a:pPr marL="640594" lvl="1" indent="-174708">
              <a:buFont typeface="Arial" panose="020B0604020202020204" pitchFamily="34" charset="0"/>
              <a:buChar char="•"/>
            </a:pPr>
            <a:r>
              <a:rPr lang="en-US" dirty="0"/>
              <a:t>Again, Jesus is our example</a:t>
            </a:r>
          </a:p>
          <a:p>
            <a:r>
              <a:rPr lang="en-US" b="1" dirty="0"/>
              <a:t>(Mark 6:46), [He prayed in the mountains], </a:t>
            </a:r>
            <a:r>
              <a:rPr lang="en-US" i="1" dirty="0"/>
              <a:t>“He sent the multitude away.</a:t>
            </a:r>
            <a:r>
              <a:rPr lang="en-US" i="1" baseline="30000" dirty="0"/>
              <a:t> 46</a:t>
            </a:r>
            <a:r>
              <a:rPr lang="en-US" i="1" dirty="0"/>
              <a:t> And when He had sent them away, He departed to the mountain to pray.”</a:t>
            </a:r>
          </a:p>
          <a:p>
            <a:r>
              <a:rPr lang="en-US" b="1" dirty="0"/>
              <a:t>(Luke 5:16), [He prayed in the wilderness], </a:t>
            </a:r>
            <a:r>
              <a:rPr lang="en-US" i="1" dirty="0"/>
              <a:t>“So He Himself often withdrew into the wilderness and prayed.”</a:t>
            </a:r>
          </a:p>
          <a:p>
            <a:r>
              <a:rPr lang="en-US" b="1" dirty="0"/>
              <a:t>(Matthew 26:26-29), [He prayed in the city, instituting His supper], </a:t>
            </a:r>
            <a:r>
              <a:rPr lang="en-US" i="1" dirty="0"/>
              <a:t>“And as they were eating, Jesus took bread, blessed and broke it, and gave it to the disciples and said, “Take, eat; this is My body.” </a:t>
            </a:r>
            <a:r>
              <a:rPr lang="en-US" i="1" baseline="30000" dirty="0"/>
              <a:t>27</a:t>
            </a:r>
            <a:r>
              <a:rPr lang="en-US" i="1" dirty="0"/>
              <a:t> Then He took the cup, and gave thanks, and gave it to them, saying, “Drink from it, all of you.</a:t>
            </a:r>
            <a:r>
              <a:rPr lang="en-US" i="1" baseline="30000" dirty="0"/>
              <a:t> 28</a:t>
            </a:r>
            <a:r>
              <a:rPr lang="en-US" i="1" dirty="0"/>
              <a:t> For this is My blood of the new covenant, which is shed for many for the remission of sins.</a:t>
            </a:r>
            <a:r>
              <a:rPr lang="en-US" i="1" baseline="30000" dirty="0"/>
              <a:t> 29</a:t>
            </a:r>
            <a:r>
              <a:rPr lang="en-US" i="1" dirty="0"/>
              <a:t> But I say to you, I will not drink of this fruit of the vine from now on until that day when I drink it new with you in My Father's kingdom.”</a:t>
            </a:r>
          </a:p>
          <a:p>
            <a:r>
              <a:rPr lang="en-US" b="1" dirty="0"/>
              <a:t>(Luke 23:33-34), [He even prayed while on the cross], </a:t>
            </a:r>
            <a:r>
              <a:rPr lang="en-US" i="1" dirty="0"/>
              <a:t>“And when they had come to the place called Calvary, there they crucified Him, and the criminals, one on the right hand and the other on the left.</a:t>
            </a:r>
            <a:r>
              <a:rPr lang="en-US" i="1" baseline="30000" dirty="0"/>
              <a:t> 34</a:t>
            </a:r>
            <a:r>
              <a:rPr lang="en-US" i="1" dirty="0"/>
              <a:t> Then Jesus said, “Father, forgive them, for they do not know what they do.”</a:t>
            </a:r>
          </a:p>
          <a:p>
            <a:pPr defTabSz="931774">
              <a:defRPr/>
            </a:pPr>
            <a:endParaRPr lang="en-US" b="1" dirty="0"/>
          </a:p>
          <a:p>
            <a:pPr defTabSz="931774">
              <a:defRPr/>
            </a:pPr>
            <a:r>
              <a:rPr lang="en-US" b="1" dirty="0"/>
              <a:t>Prayers include praise to God, expressions of thanksgiving, and petitions for forgiveness.  They also contain requests to God, petitions made on behalf of ourselves, and for others.  For guidance, strength, comfort, and both physical and spiritual needs.  Our lesson today is especially concerned with the question of </a:t>
            </a:r>
            <a:r>
              <a:rPr lang="en-US" b="1" u="sng" dirty="0"/>
              <a:t>WHO we should pray for</a:t>
            </a:r>
            <a:r>
              <a:rPr lang="en-US" b="1" dirty="0"/>
              <a:t>.  Perhaps in the associations made today, we will be able to improve our prayer life, and more readily receive and activate God’s blessings.</a:t>
            </a:r>
          </a:p>
        </p:txBody>
      </p:sp>
      <p:sp>
        <p:nvSpPr>
          <p:cNvPr id="4" name="Slide Number Placeholder 3"/>
          <p:cNvSpPr>
            <a:spLocks noGrp="1"/>
          </p:cNvSpPr>
          <p:nvPr>
            <p:ph type="sldNum" sz="quarter" idx="5"/>
          </p:nvPr>
        </p:nvSpPr>
        <p:spPr/>
        <p:txBody>
          <a:bodyPr/>
          <a:lstStyle/>
          <a:p>
            <a:fld id="{C30F82A9-4826-4FFA-9D75-A82E7E77B373}" type="slidenum">
              <a:rPr lang="en-US" smtClean="0"/>
              <a:t>1</a:t>
            </a:fld>
            <a:endParaRPr lang="en-US"/>
          </a:p>
        </p:txBody>
      </p:sp>
    </p:spTree>
    <p:extLst>
      <p:ext uri="{BB962C8B-B14F-4D97-AF65-F5344CB8AC3E}">
        <p14:creationId xmlns:p14="http://schemas.microsoft.com/office/powerpoint/2010/main" val="308050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Your thumb is nearest to you.</a:t>
            </a:r>
          </a:p>
          <a:p>
            <a:pPr marL="174708" indent="-174708">
              <a:buFont typeface="Arial" panose="020B0604020202020204" pitchFamily="34" charset="0"/>
              <a:buChar char="•"/>
            </a:pPr>
            <a:r>
              <a:rPr lang="en-US" dirty="0"/>
              <a:t>So begin your prayers by praying for those closest to you. (This is easy, and characterizes the prayers of children)</a:t>
            </a:r>
          </a:p>
          <a:p>
            <a:pPr marL="174708" indent="-174708">
              <a:buFont typeface="Arial" panose="020B0604020202020204" pitchFamily="34" charset="0"/>
              <a:buChar char="•"/>
            </a:pPr>
            <a:r>
              <a:rPr lang="en-US" dirty="0"/>
              <a:t>They are the easiest to remember. </a:t>
            </a:r>
          </a:p>
          <a:p>
            <a:pPr marL="174708" indent="-174708">
              <a:buFont typeface="Arial" panose="020B0604020202020204" pitchFamily="34" charset="0"/>
              <a:buChar char="•"/>
            </a:pPr>
            <a:r>
              <a:rPr lang="en-US" dirty="0"/>
              <a:t>To pray for our loved ones is as C. S. Lewis once said, a “sweet duty.”</a:t>
            </a:r>
          </a:p>
          <a:p>
            <a:pPr marL="640594" lvl="1" indent="-174708">
              <a:buFont typeface="Arial" panose="020B0604020202020204" pitchFamily="34" charset="0"/>
              <a:buChar char="•"/>
            </a:pPr>
            <a:r>
              <a:rPr lang="en-US" dirty="0"/>
              <a:t>This certainly should be inclusive of your physical family and the friends you hold dear.</a:t>
            </a:r>
          </a:p>
          <a:p>
            <a:pPr marL="640594" lvl="1" indent="-174708">
              <a:buFont typeface="Arial" panose="020B0604020202020204" pitchFamily="34" charset="0"/>
              <a:buChar char="•"/>
            </a:pPr>
            <a:r>
              <a:rPr lang="en-US" dirty="0"/>
              <a:t>However, the Bible does emphasize prayer in relationship to our spiritual brethren</a:t>
            </a:r>
          </a:p>
          <a:p>
            <a:r>
              <a:rPr lang="en-US" b="1" dirty="0"/>
              <a:t>(Ephesians 6:18-20), [the instruction to pray follows his description of the Armor of God], </a:t>
            </a:r>
            <a:r>
              <a:rPr lang="en-US" i="1" dirty="0"/>
              <a:t>“praying always with all prayer and supplication in the Spirit, being watchful to this end with all perseverance and supplication for all the saints—</a:t>
            </a:r>
            <a:r>
              <a:rPr lang="en-US" i="1" baseline="30000" dirty="0"/>
              <a:t> 19</a:t>
            </a:r>
            <a:r>
              <a:rPr lang="en-US" i="1" dirty="0"/>
              <a:t> and for me, that utterance may be given to me, that I may open my mouth boldly to make known the mystery of the gospel,</a:t>
            </a:r>
            <a:r>
              <a:rPr lang="en-US" i="1" baseline="30000" dirty="0"/>
              <a:t> 20</a:t>
            </a:r>
            <a:r>
              <a:rPr lang="en-US" i="1" dirty="0"/>
              <a:t> for which I am an ambassador in chains; that in it I may speak boldly, as I ought to speak.”</a:t>
            </a:r>
          </a:p>
          <a:p>
            <a:pPr marL="640594" lvl="1" indent="-174708">
              <a:buFont typeface="Arial" panose="020B0604020202020204" pitchFamily="34" charset="0"/>
              <a:buChar char="•"/>
            </a:pPr>
            <a:r>
              <a:rPr lang="en-US" dirty="0"/>
              <a:t>Such prayers are effective!</a:t>
            </a:r>
          </a:p>
          <a:p>
            <a:r>
              <a:rPr lang="en-US" b="1" dirty="0"/>
              <a:t>(James 5:16), </a:t>
            </a:r>
            <a:r>
              <a:rPr lang="en-US" i="1" dirty="0"/>
              <a:t>“Confess your trespasses to one another, and pray for one another, that you may be healed. The effective, fervent prayer of a righteous man avails much.”</a:t>
            </a:r>
          </a:p>
        </p:txBody>
      </p:sp>
      <p:sp>
        <p:nvSpPr>
          <p:cNvPr id="4" name="Slide Number Placeholder 3"/>
          <p:cNvSpPr>
            <a:spLocks noGrp="1"/>
          </p:cNvSpPr>
          <p:nvPr>
            <p:ph type="sldNum" sz="quarter" idx="5"/>
          </p:nvPr>
        </p:nvSpPr>
        <p:spPr/>
        <p:txBody>
          <a:bodyPr/>
          <a:lstStyle/>
          <a:p>
            <a:fld id="{C30F82A9-4826-4FFA-9D75-A82E7E77B373}" type="slidenum">
              <a:rPr lang="en-US" smtClean="0"/>
              <a:t>2</a:t>
            </a:fld>
            <a:endParaRPr lang="en-US"/>
          </a:p>
        </p:txBody>
      </p:sp>
    </p:spTree>
    <p:extLst>
      <p:ext uri="{BB962C8B-B14F-4D97-AF65-F5344CB8AC3E}">
        <p14:creationId xmlns:p14="http://schemas.microsoft.com/office/powerpoint/2010/main" val="4023708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next finger is the pointing finger. </a:t>
            </a:r>
          </a:p>
          <a:p>
            <a:pPr marL="174708" indent="-174708">
              <a:buFont typeface="Arial" panose="020B0604020202020204" pitchFamily="34" charset="0"/>
              <a:buChar char="•"/>
            </a:pPr>
            <a:r>
              <a:rPr lang="en-US" dirty="0"/>
              <a:t>Pray for those who teach, instruct, and heal. </a:t>
            </a:r>
          </a:p>
          <a:p>
            <a:pPr marL="174708" indent="-174708">
              <a:buFont typeface="Arial" panose="020B0604020202020204" pitchFamily="34" charset="0"/>
              <a:buChar char="•"/>
            </a:pPr>
            <a:r>
              <a:rPr lang="en-US" dirty="0"/>
              <a:t>This includes doctors, teachers, preachers and elders. </a:t>
            </a:r>
          </a:p>
          <a:p>
            <a:pPr marL="174708" indent="-174708">
              <a:buFont typeface="Arial" panose="020B0604020202020204" pitchFamily="34" charset="0"/>
              <a:buChar char="•"/>
            </a:pPr>
            <a:r>
              <a:rPr lang="en-US" dirty="0"/>
              <a:t>They need support and wisdom in pointing others in the right direction.</a:t>
            </a:r>
          </a:p>
          <a:p>
            <a:pPr marL="174708" indent="-174708">
              <a:buFont typeface="Arial" panose="020B0604020202020204" pitchFamily="34" charset="0"/>
              <a:buChar char="•"/>
            </a:pPr>
            <a:r>
              <a:rPr lang="en-US" b="1" dirty="0"/>
              <a:t>Paul understood how much he needed the prayers of His brethren</a:t>
            </a:r>
          </a:p>
          <a:p>
            <a:r>
              <a:rPr lang="en-US" b="1" dirty="0"/>
              <a:t>(2 Thessalonians 3:1-2), </a:t>
            </a:r>
            <a:r>
              <a:rPr lang="en-US" i="1" dirty="0"/>
              <a:t>“Finally, brethren, pray for us, that the word of the Lord may run swiftly and be glorified, just as it is with you,</a:t>
            </a:r>
            <a:r>
              <a:rPr lang="en-US" i="1" baseline="30000" dirty="0"/>
              <a:t> 2</a:t>
            </a:r>
            <a:r>
              <a:rPr lang="en-US" i="1" dirty="0"/>
              <a:t> and that we may be delivered from unreasonable and wicked men; for not all have faith.”</a:t>
            </a:r>
          </a:p>
          <a:p>
            <a:r>
              <a:rPr lang="en-US" b="1" dirty="0"/>
              <a:t>(Colossians 4:2-4), </a:t>
            </a:r>
            <a:r>
              <a:rPr lang="en-US" i="1" dirty="0"/>
              <a:t>“Continue earnestly in prayer, being vigilant in it with thanksgiving;</a:t>
            </a:r>
            <a:r>
              <a:rPr lang="en-US" i="1" baseline="30000" dirty="0"/>
              <a:t> 3</a:t>
            </a:r>
            <a:r>
              <a:rPr lang="en-US" i="1" dirty="0"/>
              <a:t> meanwhile praying also for us, that God would open to us a door for the word, to speak the mystery of Christ, for which I am also in chains,</a:t>
            </a:r>
            <a:r>
              <a:rPr lang="en-US" i="1" baseline="30000" dirty="0"/>
              <a:t> 4</a:t>
            </a:r>
            <a:r>
              <a:rPr lang="en-US" i="1" dirty="0"/>
              <a:t> that I may make it manifest, as I ought to speak.”</a:t>
            </a:r>
          </a:p>
          <a:p>
            <a:pPr marL="174708" indent="-174708">
              <a:buFont typeface="Arial" panose="020B0604020202020204" pitchFamily="34" charset="0"/>
              <a:buChar char="•"/>
            </a:pPr>
            <a:r>
              <a:rPr lang="en-US" b="1" dirty="0"/>
              <a:t>Keep them in your prayers.  </a:t>
            </a:r>
          </a:p>
          <a:p>
            <a:r>
              <a:rPr lang="en-US" b="1" dirty="0"/>
              <a:t>(Ephesians 6:19), [prayers for all the saints…] </a:t>
            </a:r>
            <a:r>
              <a:rPr lang="en-US" i="1" dirty="0"/>
              <a:t>“and for me, that utterance may be given to me, that I may open my mouth boldly to make known the mystery of the gospel.”</a:t>
            </a:r>
          </a:p>
          <a:p>
            <a:endParaRPr lang="en-US" dirty="0"/>
          </a:p>
        </p:txBody>
      </p:sp>
      <p:sp>
        <p:nvSpPr>
          <p:cNvPr id="4" name="Slide Number Placeholder 3"/>
          <p:cNvSpPr>
            <a:spLocks noGrp="1"/>
          </p:cNvSpPr>
          <p:nvPr>
            <p:ph type="sldNum" sz="quarter" idx="5"/>
          </p:nvPr>
        </p:nvSpPr>
        <p:spPr/>
        <p:txBody>
          <a:bodyPr/>
          <a:lstStyle/>
          <a:p>
            <a:fld id="{C30F82A9-4826-4FFA-9D75-A82E7E77B373}" type="slidenum">
              <a:rPr lang="en-US" smtClean="0"/>
              <a:t>3</a:t>
            </a:fld>
            <a:endParaRPr lang="en-US"/>
          </a:p>
        </p:txBody>
      </p:sp>
    </p:spTree>
    <p:extLst>
      <p:ext uri="{BB962C8B-B14F-4D97-AF65-F5344CB8AC3E}">
        <p14:creationId xmlns:p14="http://schemas.microsoft.com/office/powerpoint/2010/main" val="3682545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next finger is the tallest finger. </a:t>
            </a:r>
          </a:p>
          <a:p>
            <a:pPr marL="174708" indent="-174708">
              <a:buFont typeface="Arial" panose="020B0604020202020204" pitchFamily="34" charset="0"/>
              <a:buChar char="•"/>
            </a:pPr>
            <a:r>
              <a:rPr lang="en-US" dirty="0"/>
              <a:t>It reminds us of our leaders. </a:t>
            </a:r>
          </a:p>
          <a:p>
            <a:pPr marL="174708" indent="-174708">
              <a:buFont typeface="Arial" panose="020B0604020202020204" pitchFamily="34" charset="0"/>
              <a:buChar char="•"/>
            </a:pPr>
            <a:r>
              <a:rPr lang="en-US" dirty="0"/>
              <a:t>Pray for the president, leaders in business and industry, and administrators. </a:t>
            </a:r>
          </a:p>
          <a:p>
            <a:pPr marL="174708" indent="-174708">
              <a:buFont typeface="Arial" panose="020B0604020202020204" pitchFamily="34" charset="0"/>
              <a:buChar char="•"/>
            </a:pPr>
            <a:r>
              <a:rPr lang="en-US" dirty="0"/>
              <a:t>These people shape our nation and guide public opinion. </a:t>
            </a:r>
            <a:r>
              <a:rPr lang="en-US" b="1" dirty="0"/>
              <a:t> (Evil rulers do much damage to God’s people, and the society in general)</a:t>
            </a:r>
          </a:p>
          <a:p>
            <a:r>
              <a:rPr lang="en-US" b="1" dirty="0"/>
              <a:t>(Isaiah 1:23-26), </a:t>
            </a:r>
            <a:r>
              <a:rPr lang="en-US" i="1" dirty="0"/>
              <a:t>“Your princes are rebellious, and companions of thieves; everyone loves bribes, and follows after rewards.  They do not defend the fatherless, nor does the cause of the widow come before them. </a:t>
            </a:r>
            <a:r>
              <a:rPr lang="en-US" i="1" baseline="30000" dirty="0"/>
              <a:t>24</a:t>
            </a:r>
            <a:r>
              <a:rPr lang="en-US" i="1" dirty="0"/>
              <a:t> Therefore the Lord says, the Lord of hosts, the Mighty One of Israel, ‘Ah, I will rid Myself of My adversaries, and take vengeance on My enemies. </a:t>
            </a:r>
            <a:r>
              <a:rPr lang="en-US" i="1" baseline="30000" dirty="0"/>
              <a:t>25</a:t>
            </a:r>
            <a:r>
              <a:rPr lang="en-US" i="1" dirty="0"/>
              <a:t> I will turn My hand against you, and thoroughly purge away your dross, and take away all your alloy. </a:t>
            </a:r>
            <a:r>
              <a:rPr lang="en-US" i="1" baseline="30000" dirty="0"/>
              <a:t>26</a:t>
            </a:r>
            <a:r>
              <a:rPr lang="en-US" i="1" dirty="0"/>
              <a:t> I will restore your judges as at the first, and your counselors as at the beginning. Afterward you shall be called the city of righteousness, the faithful city.’”</a:t>
            </a:r>
          </a:p>
          <a:p>
            <a:pPr marL="174708" indent="-174708">
              <a:buFont typeface="Arial" panose="020B0604020202020204" pitchFamily="34" charset="0"/>
              <a:buChar char="•"/>
            </a:pPr>
            <a:r>
              <a:rPr lang="en-US" b="1" dirty="0"/>
              <a:t>They need God’s guidance.</a:t>
            </a:r>
          </a:p>
          <a:p>
            <a:r>
              <a:rPr lang="en-US" b="1" dirty="0"/>
              <a:t>(1 Timothy 2:1-2), </a:t>
            </a:r>
            <a:r>
              <a:rPr lang="en-US" i="1" dirty="0"/>
              <a:t>“Therefore I exhort first of all that supplications, prayers, intercessions, and giving of thanks be made for all men,</a:t>
            </a:r>
            <a:r>
              <a:rPr lang="en-US" i="1" baseline="30000" dirty="0"/>
              <a:t> 2</a:t>
            </a:r>
            <a:r>
              <a:rPr lang="en-US" i="1" dirty="0"/>
              <a:t> for kings and all who are in authority, that we may lead a quiet and peaceable life in all godliness and reverence.”</a:t>
            </a:r>
          </a:p>
          <a:p>
            <a:endParaRPr lang="en-US" dirty="0"/>
          </a:p>
        </p:txBody>
      </p:sp>
      <p:sp>
        <p:nvSpPr>
          <p:cNvPr id="4" name="Slide Number Placeholder 3"/>
          <p:cNvSpPr>
            <a:spLocks noGrp="1"/>
          </p:cNvSpPr>
          <p:nvPr>
            <p:ph type="sldNum" sz="quarter" idx="5"/>
          </p:nvPr>
        </p:nvSpPr>
        <p:spPr/>
        <p:txBody>
          <a:bodyPr/>
          <a:lstStyle/>
          <a:p>
            <a:fld id="{C30F82A9-4826-4FFA-9D75-A82E7E77B373}" type="slidenum">
              <a:rPr lang="en-US" smtClean="0"/>
              <a:t>4</a:t>
            </a:fld>
            <a:endParaRPr lang="en-US"/>
          </a:p>
        </p:txBody>
      </p:sp>
    </p:spTree>
    <p:extLst>
      <p:ext uri="{BB962C8B-B14F-4D97-AF65-F5344CB8AC3E}">
        <p14:creationId xmlns:p14="http://schemas.microsoft.com/office/powerpoint/2010/main" val="439123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fourth finger is our ring finger. </a:t>
            </a:r>
          </a:p>
          <a:p>
            <a:pPr marL="174708" indent="-174708">
              <a:buFont typeface="Arial" panose="020B0604020202020204" pitchFamily="34" charset="0"/>
              <a:buChar char="•"/>
            </a:pPr>
            <a:r>
              <a:rPr lang="en-US" dirty="0"/>
              <a:t>Surprising to many, this is our weakest finger; as any piano teacher will testify. </a:t>
            </a:r>
          </a:p>
          <a:p>
            <a:pPr marL="174708" indent="-174708">
              <a:buFont typeface="Arial" panose="020B0604020202020204" pitchFamily="34" charset="0"/>
              <a:buChar char="•"/>
            </a:pPr>
            <a:r>
              <a:rPr lang="en-US" dirty="0"/>
              <a:t>It should remind us to pray for those who are weak, in trouble or in pain. </a:t>
            </a:r>
          </a:p>
          <a:p>
            <a:pPr marL="174708" indent="-174708">
              <a:buFont typeface="Arial" panose="020B0604020202020204" pitchFamily="34" charset="0"/>
              <a:buChar char="•"/>
            </a:pPr>
            <a:r>
              <a:rPr lang="en-US" dirty="0"/>
              <a:t>They need your prayers day and night. </a:t>
            </a:r>
          </a:p>
          <a:p>
            <a:pPr marL="174708" indent="-174708">
              <a:buFont typeface="Arial" panose="020B0604020202020204" pitchFamily="34" charset="0"/>
              <a:buChar char="•"/>
            </a:pPr>
            <a:r>
              <a:rPr lang="en-US" dirty="0"/>
              <a:t>You cannot pray too much for them.</a:t>
            </a:r>
          </a:p>
          <a:p>
            <a:r>
              <a:rPr lang="en-US" b="1" dirty="0"/>
              <a:t>(Hebrews 4:16), </a:t>
            </a:r>
            <a:r>
              <a:rPr lang="en-US" i="1" dirty="0"/>
              <a:t>“Let us therefore come boldly to the throne of grace, that we may obtain mercy and find grace to help in time of need.”</a:t>
            </a:r>
          </a:p>
          <a:p>
            <a:r>
              <a:rPr lang="en-US" b="1" dirty="0"/>
              <a:t>(Galatians 6:2), [Such burdens can be lightened by a faithful brother or sister], </a:t>
            </a:r>
            <a:r>
              <a:rPr lang="en-US" i="1" dirty="0"/>
              <a:t>“Bear one another's burdens, and so fulfill the law of Christ.”</a:t>
            </a:r>
          </a:p>
          <a:p>
            <a:r>
              <a:rPr lang="en-US" b="1" i="0" dirty="0"/>
              <a:t>(Luke 22:31-32), [In this way, Jesus prayed for Peter], </a:t>
            </a:r>
            <a:r>
              <a:rPr lang="en-US" i="1" dirty="0"/>
              <a:t>“And the Lord said, ‘Simon, Simon! Indeed, Satan has asked for you, that he may sift you as wheat.</a:t>
            </a:r>
            <a:r>
              <a:rPr lang="en-US" i="1" baseline="30000" dirty="0"/>
              <a:t> 32</a:t>
            </a:r>
            <a:r>
              <a:rPr lang="en-US" i="1" dirty="0"/>
              <a:t> But I have prayed for you, that your faith should not fail; and when you have returned to Me, strengthen your brethren.’”</a:t>
            </a:r>
          </a:p>
        </p:txBody>
      </p:sp>
      <p:sp>
        <p:nvSpPr>
          <p:cNvPr id="4" name="Slide Number Placeholder 3"/>
          <p:cNvSpPr>
            <a:spLocks noGrp="1"/>
          </p:cNvSpPr>
          <p:nvPr>
            <p:ph type="sldNum" sz="quarter" idx="5"/>
          </p:nvPr>
        </p:nvSpPr>
        <p:spPr/>
        <p:txBody>
          <a:bodyPr/>
          <a:lstStyle/>
          <a:p>
            <a:fld id="{C30F82A9-4826-4FFA-9D75-A82E7E77B373}" type="slidenum">
              <a:rPr lang="en-US" smtClean="0"/>
              <a:t>5</a:t>
            </a:fld>
            <a:endParaRPr lang="en-US"/>
          </a:p>
        </p:txBody>
      </p:sp>
    </p:spTree>
    <p:extLst>
      <p:ext uri="{BB962C8B-B14F-4D97-AF65-F5344CB8AC3E}">
        <p14:creationId xmlns:p14="http://schemas.microsoft.com/office/powerpoint/2010/main" val="2905037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And lastly comes our little finger; the smallest finger of all. </a:t>
            </a:r>
          </a:p>
          <a:p>
            <a:pPr marL="174708" indent="-174708">
              <a:buFont typeface="Arial" panose="020B0604020202020204" pitchFamily="34" charset="0"/>
              <a:buChar char="•"/>
            </a:pPr>
            <a:r>
              <a:rPr lang="en-US" b="1" dirty="0"/>
              <a:t>Which is where we place ourselves in relation to God and others. </a:t>
            </a:r>
          </a:p>
          <a:p>
            <a:r>
              <a:rPr lang="en-US" b="1" dirty="0"/>
              <a:t>(Philippians 2:3-4), </a:t>
            </a:r>
            <a:r>
              <a:rPr lang="en-US" i="1" dirty="0"/>
              <a:t>“Let nothing be done through selfish ambition or conceit, but in lowliness of mind let each esteem others better than himself.</a:t>
            </a:r>
            <a:r>
              <a:rPr lang="en-US" i="1" baseline="30000" dirty="0"/>
              <a:t> 4</a:t>
            </a:r>
            <a:r>
              <a:rPr lang="en-US" i="1" dirty="0"/>
              <a:t> Let each of you look out not only for his own interests, but also for the interests of others.”</a:t>
            </a:r>
          </a:p>
          <a:p>
            <a:pPr marL="174708" indent="-174708">
              <a:buFont typeface="Arial" panose="020B0604020202020204" pitchFamily="34" charset="0"/>
              <a:buChar char="•"/>
            </a:pPr>
            <a:r>
              <a:rPr lang="en-US" b="1" dirty="0"/>
              <a:t>This little finger should remind you to pray for yourself.</a:t>
            </a:r>
          </a:p>
          <a:p>
            <a:pPr marL="640594" lvl="1" indent="-174708">
              <a:buFont typeface="Arial" panose="020B0604020202020204" pitchFamily="34" charset="0"/>
              <a:buChar char="•"/>
            </a:pPr>
            <a:r>
              <a:rPr lang="en-US" dirty="0"/>
              <a:t>By the time you have prayer for the other four groups, your own needs will be put into proper perspective and you will be able to pray for yourself more effectively.</a:t>
            </a:r>
          </a:p>
          <a:p>
            <a:r>
              <a:rPr lang="en-US" b="1" dirty="0"/>
              <a:t>(James 4:3), [Selfishness is not rewarded in prayer], </a:t>
            </a:r>
            <a:r>
              <a:rPr lang="en-US" i="1" dirty="0"/>
              <a:t>“You ask and do not receive, because you ask amiss, that you may spend it on your pleasures.”</a:t>
            </a:r>
          </a:p>
          <a:p>
            <a:pPr marL="174708" indent="-174708">
              <a:buFont typeface="Arial" panose="020B0604020202020204" pitchFamily="34" charset="0"/>
              <a:buChar char="•"/>
            </a:pPr>
            <a:r>
              <a:rPr lang="en-US" b="1" dirty="0"/>
              <a:t>Our God is a loving God, who answers our prayers!</a:t>
            </a:r>
          </a:p>
          <a:p>
            <a:r>
              <a:rPr lang="en-US" b="1" dirty="0"/>
              <a:t>(Psalm 55:22), </a:t>
            </a:r>
            <a:r>
              <a:rPr lang="en-US" i="1" dirty="0"/>
              <a:t>“Cast your burden on the Lord, and He shall sustain you; He shall never permit the righteous to be moved.”</a:t>
            </a:r>
          </a:p>
        </p:txBody>
      </p:sp>
      <p:sp>
        <p:nvSpPr>
          <p:cNvPr id="4" name="Slide Number Placeholder 3"/>
          <p:cNvSpPr>
            <a:spLocks noGrp="1"/>
          </p:cNvSpPr>
          <p:nvPr>
            <p:ph type="sldNum" sz="quarter" idx="5"/>
          </p:nvPr>
        </p:nvSpPr>
        <p:spPr/>
        <p:txBody>
          <a:bodyPr/>
          <a:lstStyle/>
          <a:p>
            <a:fld id="{C30F82A9-4826-4FFA-9D75-A82E7E77B373}" type="slidenum">
              <a:rPr lang="en-US" smtClean="0"/>
              <a:t>6</a:t>
            </a:fld>
            <a:endParaRPr lang="en-US"/>
          </a:p>
        </p:txBody>
      </p:sp>
    </p:spTree>
    <p:extLst>
      <p:ext uri="{BB962C8B-B14F-4D97-AF65-F5344CB8AC3E}">
        <p14:creationId xmlns:p14="http://schemas.microsoft.com/office/powerpoint/2010/main" val="3247343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Conclusion</a:t>
            </a:r>
            <a:br>
              <a:rPr lang="en-US" b="1" dirty="0"/>
            </a:br>
            <a:br>
              <a:rPr lang="en-US" b="1" dirty="0"/>
            </a:br>
            <a:r>
              <a:rPr lang="en-US" b="1" dirty="0"/>
              <a:t>Prayer is powerful!  Trust in God and your intercessions will be heard and answered!</a:t>
            </a:r>
          </a:p>
          <a:p>
            <a:endParaRPr lang="en-US" b="1" dirty="0"/>
          </a:p>
          <a:p>
            <a:r>
              <a:rPr lang="en-US" b="1" dirty="0"/>
              <a:t>(Mark 11:22-24), </a:t>
            </a:r>
            <a:r>
              <a:rPr lang="en-US" i="1" dirty="0"/>
              <a:t>“</a:t>
            </a:r>
            <a:r>
              <a:rPr lang="en-US" b="0" i="1" dirty="0"/>
              <a:t>So Jesus answered and said to them, “Have faith in God.</a:t>
            </a:r>
            <a:r>
              <a:rPr lang="en-US" b="0" i="1" baseline="30000" dirty="0"/>
              <a:t> 23</a:t>
            </a:r>
            <a:r>
              <a:rPr lang="en-US" b="0" i="1" dirty="0"/>
              <a:t> For assuredly, I say to you, whoever says to this mountain, ‘Be removed and be cast into the sea,’ and does not doubt in his heart, but believes that those things he says will be done, he will have whatever he says.</a:t>
            </a:r>
            <a:r>
              <a:rPr lang="en-US" b="0" i="1" baseline="30000" dirty="0"/>
              <a:t> 24</a:t>
            </a:r>
            <a:r>
              <a:rPr lang="en-US" b="0" i="1" dirty="0"/>
              <a:t> </a:t>
            </a:r>
            <a:r>
              <a:rPr lang="en-US" b="0" i="1" u="sng" dirty="0"/>
              <a:t>Therefore I say to you, whatever things you ask when you pray, believe that you receive them, and you will have them</a:t>
            </a:r>
            <a:r>
              <a:rPr lang="en-US" b="0" i="1" dirty="0"/>
              <a:t>.”</a:t>
            </a:r>
          </a:p>
        </p:txBody>
      </p:sp>
      <p:sp>
        <p:nvSpPr>
          <p:cNvPr id="4" name="Slide Number Placeholder 3"/>
          <p:cNvSpPr>
            <a:spLocks noGrp="1"/>
          </p:cNvSpPr>
          <p:nvPr>
            <p:ph type="sldNum" sz="quarter" idx="5"/>
          </p:nvPr>
        </p:nvSpPr>
        <p:spPr/>
        <p:txBody>
          <a:bodyPr/>
          <a:lstStyle/>
          <a:p>
            <a:fld id="{C30F82A9-4826-4FFA-9D75-A82E7E77B373}" type="slidenum">
              <a:rPr lang="en-US" smtClean="0"/>
              <a:t>7</a:t>
            </a:fld>
            <a:endParaRPr lang="en-US"/>
          </a:p>
        </p:txBody>
      </p:sp>
    </p:spTree>
    <p:extLst>
      <p:ext uri="{BB962C8B-B14F-4D97-AF65-F5344CB8AC3E}">
        <p14:creationId xmlns:p14="http://schemas.microsoft.com/office/powerpoint/2010/main" val="2549541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FF090-043B-4BF3-A46D-39218F2E61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09FE4C-79EB-4B8D-A9DE-F5ED3CAF53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79EF1B-9856-49CF-B851-891CE37B9CB4}"/>
              </a:ext>
            </a:extLst>
          </p:cNvPr>
          <p:cNvSpPr>
            <a:spLocks noGrp="1"/>
          </p:cNvSpPr>
          <p:nvPr>
            <p:ph type="dt" sz="half" idx="10"/>
          </p:nvPr>
        </p:nvSpPr>
        <p:spPr/>
        <p:txBody>
          <a:bodyPr/>
          <a:lstStyle/>
          <a:p>
            <a:fld id="{79AF36BE-2D89-41E1-AD7B-CB41780AC557}" type="datetimeFigureOut">
              <a:rPr lang="en-US" smtClean="0"/>
              <a:t>11/25/2018</a:t>
            </a:fld>
            <a:endParaRPr lang="en-US"/>
          </a:p>
        </p:txBody>
      </p:sp>
      <p:sp>
        <p:nvSpPr>
          <p:cNvPr id="5" name="Footer Placeholder 4">
            <a:extLst>
              <a:ext uri="{FF2B5EF4-FFF2-40B4-BE49-F238E27FC236}">
                <a16:creationId xmlns:a16="http://schemas.microsoft.com/office/drawing/2014/main" id="{E3EDBDBA-4F91-491A-82BA-629CC7C5A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E1C01C-04C9-4230-9C93-A2AC56F1323C}"/>
              </a:ext>
            </a:extLst>
          </p:cNvPr>
          <p:cNvSpPr>
            <a:spLocks noGrp="1"/>
          </p:cNvSpPr>
          <p:nvPr>
            <p:ph type="sldNum" sz="quarter" idx="12"/>
          </p:nvPr>
        </p:nvSpPr>
        <p:spPr/>
        <p:txBody>
          <a:bodyPr/>
          <a:lstStyle/>
          <a:p>
            <a:fld id="{8CA8687A-C7E1-4A9F-ACDC-B11F89CBF60D}" type="slidenum">
              <a:rPr lang="en-US" smtClean="0"/>
              <a:t>‹#›</a:t>
            </a:fld>
            <a:endParaRPr lang="en-US"/>
          </a:p>
        </p:txBody>
      </p:sp>
    </p:spTree>
    <p:extLst>
      <p:ext uri="{BB962C8B-B14F-4D97-AF65-F5344CB8AC3E}">
        <p14:creationId xmlns:p14="http://schemas.microsoft.com/office/powerpoint/2010/main" val="4159167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A001D-4891-4BDC-8760-E94CF1CD88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1D5884-6E01-46C7-9E70-67ADFACB8B9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D9215-5CEE-4AD7-930F-7798DC01FDDB}"/>
              </a:ext>
            </a:extLst>
          </p:cNvPr>
          <p:cNvSpPr>
            <a:spLocks noGrp="1"/>
          </p:cNvSpPr>
          <p:nvPr>
            <p:ph type="dt" sz="half" idx="10"/>
          </p:nvPr>
        </p:nvSpPr>
        <p:spPr/>
        <p:txBody>
          <a:bodyPr/>
          <a:lstStyle/>
          <a:p>
            <a:fld id="{79AF36BE-2D89-41E1-AD7B-CB41780AC557}" type="datetimeFigureOut">
              <a:rPr lang="en-US" smtClean="0"/>
              <a:t>11/25/2018</a:t>
            </a:fld>
            <a:endParaRPr lang="en-US"/>
          </a:p>
        </p:txBody>
      </p:sp>
      <p:sp>
        <p:nvSpPr>
          <p:cNvPr id="5" name="Footer Placeholder 4">
            <a:extLst>
              <a:ext uri="{FF2B5EF4-FFF2-40B4-BE49-F238E27FC236}">
                <a16:creationId xmlns:a16="http://schemas.microsoft.com/office/drawing/2014/main" id="{DC854F71-3590-4BF8-9FE6-84EBE4A81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678D85-E838-413F-A479-86767A7324AC}"/>
              </a:ext>
            </a:extLst>
          </p:cNvPr>
          <p:cNvSpPr>
            <a:spLocks noGrp="1"/>
          </p:cNvSpPr>
          <p:nvPr>
            <p:ph type="sldNum" sz="quarter" idx="12"/>
          </p:nvPr>
        </p:nvSpPr>
        <p:spPr/>
        <p:txBody>
          <a:bodyPr/>
          <a:lstStyle/>
          <a:p>
            <a:fld id="{8CA8687A-C7E1-4A9F-ACDC-B11F89CBF60D}" type="slidenum">
              <a:rPr lang="en-US" smtClean="0"/>
              <a:t>‹#›</a:t>
            </a:fld>
            <a:endParaRPr lang="en-US"/>
          </a:p>
        </p:txBody>
      </p:sp>
    </p:spTree>
    <p:extLst>
      <p:ext uri="{BB962C8B-B14F-4D97-AF65-F5344CB8AC3E}">
        <p14:creationId xmlns:p14="http://schemas.microsoft.com/office/powerpoint/2010/main" val="1171565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13DA2D-39C3-444E-BD66-39F208DECF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DCF6ED-1A22-4E1A-A9F1-607D9E45095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59DDDD-B2BC-4639-B541-FE7F56515846}"/>
              </a:ext>
            </a:extLst>
          </p:cNvPr>
          <p:cNvSpPr>
            <a:spLocks noGrp="1"/>
          </p:cNvSpPr>
          <p:nvPr>
            <p:ph type="dt" sz="half" idx="10"/>
          </p:nvPr>
        </p:nvSpPr>
        <p:spPr/>
        <p:txBody>
          <a:bodyPr/>
          <a:lstStyle/>
          <a:p>
            <a:fld id="{79AF36BE-2D89-41E1-AD7B-CB41780AC557}" type="datetimeFigureOut">
              <a:rPr lang="en-US" smtClean="0"/>
              <a:t>11/25/2018</a:t>
            </a:fld>
            <a:endParaRPr lang="en-US"/>
          </a:p>
        </p:txBody>
      </p:sp>
      <p:sp>
        <p:nvSpPr>
          <p:cNvPr id="5" name="Footer Placeholder 4">
            <a:extLst>
              <a:ext uri="{FF2B5EF4-FFF2-40B4-BE49-F238E27FC236}">
                <a16:creationId xmlns:a16="http://schemas.microsoft.com/office/drawing/2014/main" id="{5C1C0849-76C9-4A96-B761-26190D8516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C21660-0BC7-4250-B93C-2CE50DA86AED}"/>
              </a:ext>
            </a:extLst>
          </p:cNvPr>
          <p:cNvSpPr>
            <a:spLocks noGrp="1"/>
          </p:cNvSpPr>
          <p:nvPr>
            <p:ph type="sldNum" sz="quarter" idx="12"/>
          </p:nvPr>
        </p:nvSpPr>
        <p:spPr/>
        <p:txBody>
          <a:bodyPr/>
          <a:lstStyle/>
          <a:p>
            <a:fld id="{8CA8687A-C7E1-4A9F-ACDC-B11F89CBF60D}" type="slidenum">
              <a:rPr lang="en-US" smtClean="0"/>
              <a:t>‹#›</a:t>
            </a:fld>
            <a:endParaRPr lang="en-US"/>
          </a:p>
        </p:txBody>
      </p:sp>
    </p:spTree>
    <p:extLst>
      <p:ext uri="{BB962C8B-B14F-4D97-AF65-F5344CB8AC3E}">
        <p14:creationId xmlns:p14="http://schemas.microsoft.com/office/powerpoint/2010/main" val="4017797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491BD-0678-46C8-BA3D-7E824B717D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39CF47-878D-457C-B0FA-10A0CC766E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7C11E6-A225-4D88-BEF4-C0E87FEF2F90}"/>
              </a:ext>
            </a:extLst>
          </p:cNvPr>
          <p:cNvSpPr>
            <a:spLocks noGrp="1"/>
          </p:cNvSpPr>
          <p:nvPr>
            <p:ph type="dt" sz="half" idx="10"/>
          </p:nvPr>
        </p:nvSpPr>
        <p:spPr/>
        <p:txBody>
          <a:bodyPr/>
          <a:lstStyle/>
          <a:p>
            <a:fld id="{79AF36BE-2D89-41E1-AD7B-CB41780AC557}" type="datetimeFigureOut">
              <a:rPr lang="en-US" smtClean="0"/>
              <a:t>11/25/2018</a:t>
            </a:fld>
            <a:endParaRPr lang="en-US"/>
          </a:p>
        </p:txBody>
      </p:sp>
      <p:sp>
        <p:nvSpPr>
          <p:cNvPr id="5" name="Footer Placeholder 4">
            <a:extLst>
              <a:ext uri="{FF2B5EF4-FFF2-40B4-BE49-F238E27FC236}">
                <a16:creationId xmlns:a16="http://schemas.microsoft.com/office/drawing/2014/main" id="{E90C4CA6-E3D6-40A4-91D3-F8E60C2FB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D89EEF-6568-43D4-BDA5-35BE9FF5FB2D}"/>
              </a:ext>
            </a:extLst>
          </p:cNvPr>
          <p:cNvSpPr>
            <a:spLocks noGrp="1"/>
          </p:cNvSpPr>
          <p:nvPr>
            <p:ph type="sldNum" sz="quarter" idx="12"/>
          </p:nvPr>
        </p:nvSpPr>
        <p:spPr/>
        <p:txBody>
          <a:bodyPr/>
          <a:lstStyle/>
          <a:p>
            <a:fld id="{8CA8687A-C7E1-4A9F-ACDC-B11F89CBF60D}" type="slidenum">
              <a:rPr lang="en-US" smtClean="0"/>
              <a:t>‹#›</a:t>
            </a:fld>
            <a:endParaRPr lang="en-US"/>
          </a:p>
        </p:txBody>
      </p:sp>
    </p:spTree>
    <p:extLst>
      <p:ext uri="{BB962C8B-B14F-4D97-AF65-F5344CB8AC3E}">
        <p14:creationId xmlns:p14="http://schemas.microsoft.com/office/powerpoint/2010/main" val="2651082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4215F-C459-4DC4-89B2-73C948427E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EC336E-FFED-42EE-9191-94A55C4045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1674E5A-4E53-4898-9378-07F9DA2C61A0}"/>
              </a:ext>
            </a:extLst>
          </p:cNvPr>
          <p:cNvSpPr>
            <a:spLocks noGrp="1"/>
          </p:cNvSpPr>
          <p:nvPr>
            <p:ph type="dt" sz="half" idx="10"/>
          </p:nvPr>
        </p:nvSpPr>
        <p:spPr/>
        <p:txBody>
          <a:bodyPr/>
          <a:lstStyle/>
          <a:p>
            <a:fld id="{79AF36BE-2D89-41E1-AD7B-CB41780AC557}" type="datetimeFigureOut">
              <a:rPr lang="en-US" smtClean="0"/>
              <a:t>11/25/2018</a:t>
            </a:fld>
            <a:endParaRPr lang="en-US"/>
          </a:p>
        </p:txBody>
      </p:sp>
      <p:sp>
        <p:nvSpPr>
          <p:cNvPr id="5" name="Footer Placeholder 4">
            <a:extLst>
              <a:ext uri="{FF2B5EF4-FFF2-40B4-BE49-F238E27FC236}">
                <a16:creationId xmlns:a16="http://schemas.microsoft.com/office/drawing/2014/main" id="{580FA61E-E447-414B-9277-EBF5ACDAA8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C04B9B-C248-4D1F-A0C8-5A4EED7C4D3C}"/>
              </a:ext>
            </a:extLst>
          </p:cNvPr>
          <p:cNvSpPr>
            <a:spLocks noGrp="1"/>
          </p:cNvSpPr>
          <p:nvPr>
            <p:ph type="sldNum" sz="quarter" idx="12"/>
          </p:nvPr>
        </p:nvSpPr>
        <p:spPr/>
        <p:txBody>
          <a:bodyPr/>
          <a:lstStyle/>
          <a:p>
            <a:fld id="{8CA8687A-C7E1-4A9F-ACDC-B11F89CBF60D}" type="slidenum">
              <a:rPr lang="en-US" smtClean="0"/>
              <a:t>‹#›</a:t>
            </a:fld>
            <a:endParaRPr lang="en-US"/>
          </a:p>
        </p:txBody>
      </p:sp>
    </p:spTree>
    <p:extLst>
      <p:ext uri="{BB962C8B-B14F-4D97-AF65-F5344CB8AC3E}">
        <p14:creationId xmlns:p14="http://schemas.microsoft.com/office/powerpoint/2010/main" val="3906214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B8FDE-5DEC-4743-BB6A-C90212D6CA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306601-F9A4-4981-8A61-F9D29398934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9978F8-7A2C-40D7-B02F-8617202393E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7E466A-6416-44E3-A480-76D9830C42C0}"/>
              </a:ext>
            </a:extLst>
          </p:cNvPr>
          <p:cNvSpPr>
            <a:spLocks noGrp="1"/>
          </p:cNvSpPr>
          <p:nvPr>
            <p:ph type="dt" sz="half" idx="10"/>
          </p:nvPr>
        </p:nvSpPr>
        <p:spPr/>
        <p:txBody>
          <a:bodyPr/>
          <a:lstStyle/>
          <a:p>
            <a:fld id="{79AF36BE-2D89-41E1-AD7B-CB41780AC557}" type="datetimeFigureOut">
              <a:rPr lang="en-US" smtClean="0"/>
              <a:t>11/25/2018</a:t>
            </a:fld>
            <a:endParaRPr lang="en-US"/>
          </a:p>
        </p:txBody>
      </p:sp>
      <p:sp>
        <p:nvSpPr>
          <p:cNvPr id="6" name="Footer Placeholder 5">
            <a:extLst>
              <a:ext uri="{FF2B5EF4-FFF2-40B4-BE49-F238E27FC236}">
                <a16:creationId xmlns:a16="http://schemas.microsoft.com/office/drawing/2014/main" id="{C7F6D836-8E6B-4D67-AA91-FEF5709C33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27A903-2B59-4268-ADAE-3F6C140D3E5D}"/>
              </a:ext>
            </a:extLst>
          </p:cNvPr>
          <p:cNvSpPr>
            <a:spLocks noGrp="1"/>
          </p:cNvSpPr>
          <p:nvPr>
            <p:ph type="sldNum" sz="quarter" idx="12"/>
          </p:nvPr>
        </p:nvSpPr>
        <p:spPr/>
        <p:txBody>
          <a:bodyPr/>
          <a:lstStyle/>
          <a:p>
            <a:fld id="{8CA8687A-C7E1-4A9F-ACDC-B11F89CBF60D}" type="slidenum">
              <a:rPr lang="en-US" smtClean="0"/>
              <a:t>‹#›</a:t>
            </a:fld>
            <a:endParaRPr lang="en-US"/>
          </a:p>
        </p:txBody>
      </p:sp>
    </p:spTree>
    <p:extLst>
      <p:ext uri="{BB962C8B-B14F-4D97-AF65-F5344CB8AC3E}">
        <p14:creationId xmlns:p14="http://schemas.microsoft.com/office/powerpoint/2010/main" val="3621748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A0EA9-A934-41BF-9AD7-BF02ECCA49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B63B05-4B30-43F7-8081-12D1B3CCB2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68BF797-E39A-4384-83C6-12B10CB30CA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FA3606-BA7A-44AD-82FB-BFC4AA778B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F0F9AFC-F512-4A25-8E9A-EB5BF01B955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3DEE96-F86B-479A-B8F0-DB21AB7D9A36}"/>
              </a:ext>
            </a:extLst>
          </p:cNvPr>
          <p:cNvSpPr>
            <a:spLocks noGrp="1"/>
          </p:cNvSpPr>
          <p:nvPr>
            <p:ph type="dt" sz="half" idx="10"/>
          </p:nvPr>
        </p:nvSpPr>
        <p:spPr/>
        <p:txBody>
          <a:bodyPr/>
          <a:lstStyle/>
          <a:p>
            <a:fld id="{79AF36BE-2D89-41E1-AD7B-CB41780AC557}" type="datetimeFigureOut">
              <a:rPr lang="en-US" smtClean="0"/>
              <a:t>11/25/2018</a:t>
            </a:fld>
            <a:endParaRPr lang="en-US"/>
          </a:p>
        </p:txBody>
      </p:sp>
      <p:sp>
        <p:nvSpPr>
          <p:cNvPr id="8" name="Footer Placeholder 7">
            <a:extLst>
              <a:ext uri="{FF2B5EF4-FFF2-40B4-BE49-F238E27FC236}">
                <a16:creationId xmlns:a16="http://schemas.microsoft.com/office/drawing/2014/main" id="{9E1CD904-D4EA-4C6A-8E01-9E706A1E1B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331E31-030B-4607-8AFC-EEA74ADF6FF6}"/>
              </a:ext>
            </a:extLst>
          </p:cNvPr>
          <p:cNvSpPr>
            <a:spLocks noGrp="1"/>
          </p:cNvSpPr>
          <p:nvPr>
            <p:ph type="sldNum" sz="quarter" idx="12"/>
          </p:nvPr>
        </p:nvSpPr>
        <p:spPr/>
        <p:txBody>
          <a:bodyPr/>
          <a:lstStyle/>
          <a:p>
            <a:fld id="{8CA8687A-C7E1-4A9F-ACDC-B11F89CBF60D}" type="slidenum">
              <a:rPr lang="en-US" smtClean="0"/>
              <a:t>‹#›</a:t>
            </a:fld>
            <a:endParaRPr lang="en-US"/>
          </a:p>
        </p:txBody>
      </p:sp>
    </p:spTree>
    <p:extLst>
      <p:ext uri="{BB962C8B-B14F-4D97-AF65-F5344CB8AC3E}">
        <p14:creationId xmlns:p14="http://schemas.microsoft.com/office/powerpoint/2010/main" val="231800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C940D-E719-4F3B-8E76-78EBC3BA3C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E5DCD2-8DB4-4972-9A88-63A5768DDB5E}"/>
              </a:ext>
            </a:extLst>
          </p:cNvPr>
          <p:cNvSpPr>
            <a:spLocks noGrp="1"/>
          </p:cNvSpPr>
          <p:nvPr>
            <p:ph type="dt" sz="half" idx="10"/>
          </p:nvPr>
        </p:nvSpPr>
        <p:spPr/>
        <p:txBody>
          <a:bodyPr/>
          <a:lstStyle/>
          <a:p>
            <a:fld id="{79AF36BE-2D89-41E1-AD7B-CB41780AC557}" type="datetimeFigureOut">
              <a:rPr lang="en-US" smtClean="0"/>
              <a:t>11/25/2018</a:t>
            </a:fld>
            <a:endParaRPr lang="en-US"/>
          </a:p>
        </p:txBody>
      </p:sp>
      <p:sp>
        <p:nvSpPr>
          <p:cNvPr id="4" name="Footer Placeholder 3">
            <a:extLst>
              <a:ext uri="{FF2B5EF4-FFF2-40B4-BE49-F238E27FC236}">
                <a16:creationId xmlns:a16="http://schemas.microsoft.com/office/drawing/2014/main" id="{F1378360-F797-44C3-B1B4-650F7A665C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34A242-9186-4202-A9E0-C7E28EEDD3B8}"/>
              </a:ext>
            </a:extLst>
          </p:cNvPr>
          <p:cNvSpPr>
            <a:spLocks noGrp="1"/>
          </p:cNvSpPr>
          <p:nvPr>
            <p:ph type="sldNum" sz="quarter" idx="12"/>
          </p:nvPr>
        </p:nvSpPr>
        <p:spPr/>
        <p:txBody>
          <a:bodyPr/>
          <a:lstStyle/>
          <a:p>
            <a:fld id="{8CA8687A-C7E1-4A9F-ACDC-B11F89CBF60D}" type="slidenum">
              <a:rPr lang="en-US" smtClean="0"/>
              <a:t>‹#›</a:t>
            </a:fld>
            <a:endParaRPr lang="en-US"/>
          </a:p>
        </p:txBody>
      </p:sp>
    </p:spTree>
    <p:extLst>
      <p:ext uri="{BB962C8B-B14F-4D97-AF65-F5344CB8AC3E}">
        <p14:creationId xmlns:p14="http://schemas.microsoft.com/office/powerpoint/2010/main" val="1514073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8B2EF-714B-43A8-A55C-2E95416694D4}"/>
              </a:ext>
            </a:extLst>
          </p:cNvPr>
          <p:cNvSpPr>
            <a:spLocks noGrp="1"/>
          </p:cNvSpPr>
          <p:nvPr>
            <p:ph type="dt" sz="half" idx="10"/>
          </p:nvPr>
        </p:nvSpPr>
        <p:spPr/>
        <p:txBody>
          <a:bodyPr/>
          <a:lstStyle/>
          <a:p>
            <a:fld id="{79AF36BE-2D89-41E1-AD7B-CB41780AC557}" type="datetimeFigureOut">
              <a:rPr lang="en-US" smtClean="0"/>
              <a:t>11/25/2018</a:t>
            </a:fld>
            <a:endParaRPr lang="en-US"/>
          </a:p>
        </p:txBody>
      </p:sp>
      <p:sp>
        <p:nvSpPr>
          <p:cNvPr id="3" name="Footer Placeholder 2">
            <a:extLst>
              <a:ext uri="{FF2B5EF4-FFF2-40B4-BE49-F238E27FC236}">
                <a16:creationId xmlns:a16="http://schemas.microsoft.com/office/drawing/2014/main" id="{2E6B2C8A-0484-4D71-AC98-F18C9A479B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3222D5-E5C1-47C5-85D4-E6E24D4B5D35}"/>
              </a:ext>
            </a:extLst>
          </p:cNvPr>
          <p:cNvSpPr>
            <a:spLocks noGrp="1"/>
          </p:cNvSpPr>
          <p:nvPr>
            <p:ph type="sldNum" sz="quarter" idx="12"/>
          </p:nvPr>
        </p:nvSpPr>
        <p:spPr/>
        <p:txBody>
          <a:bodyPr/>
          <a:lstStyle/>
          <a:p>
            <a:fld id="{8CA8687A-C7E1-4A9F-ACDC-B11F89CBF60D}" type="slidenum">
              <a:rPr lang="en-US" smtClean="0"/>
              <a:t>‹#›</a:t>
            </a:fld>
            <a:endParaRPr lang="en-US"/>
          </a:p>
        </p:txBody>
      </p:sp>
    </p:spTree>
    <p:extLst>
      <p:ext uri="{BB962C8B-B14F-4D97-AF65-F5344CB8AC3E}">
        <p14:creationId xmlns:p14="http://schemas.microsoft.com/office/powerpoint/2010/main" val="2141064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FA8D0-EDD7-4031-84C3-A21B30FAF7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C3381F-BC6A-4D15-B632-56EDFD1B52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1F5F4-21EE-4A69-82F1-76E5C93D61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CFFE3D-F0D8-4066-A000-CF6731709990}"/>
              </a:ext>
            </a:extLst>
          </p:cNvPr>
          <p:cNvSpPr>
            <a:spLocks noGrp="1"/>
          </p:cNvSpPr>
          <p:nvPr>
            <p:ph type="dt" sz="half" idx="10"/>
          </p:nvPr>
        </p:nvSpPr>
        <p:spPr/>
        <p:txBody>
          <a:bodyPr/>
          <a:lstStyle/>
          <a:p>
            <a:fld id="{79AF36BE-2D89-41E1-AD7B-CB41780AC557}" type="datetimeFigureOut">
              <a:rPr lang="en-US" smtClean="0"/>
              <a:t>11/25/2018</a:t>
            </a:fld>
            <a:endParaRPr lang="en-US"/>
          </a:p>
        </p:txBody>
      </p:sp>
      <p:sp>
        <p:nvSpPr>
          <p:cNvPr id="6" name="Footer Placeholder 5">
            <a:extLst>
              <a:ext uri="{FF2B5EF4-FFF2-40B4-BE49-F238E27FC236}">
                <a16:creationId xmlns:a16="http://schemas.microsoft.com/office/drawing/2014/main" id="{F37935C3-28C3-4136-B642-657456A5C2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CE607D-35A0-4A4E-80F2-6B9FF03B9AD8}"/>
              </a:ext>
            </a:extLst>
          </p:cNvPr>
          <p:cNvSpPr>
            <a:spLocks noGrp="1"/>
          </p:cNvSpPr>
          <p:nvPr>
            <p:ph type="sldNum" sz="quarter" idx="12"/>
          </p:nvPr>
        </p:nvSpPr>
        <p:spPr/>
        <p:txBody>
          <a:bodyPr/>
          <a:lstStyle/>
          <a:p>
            <a:fld id="{8CA8687A-C7E1-4A9F-ACDC-B11F89CBF60D}" type="slidenum">
              <a:rPr lang="en-US" smtClean="0"/>
              <a:t>‹#›</a:t>
            </a:fld>
            <a:endParaRPr lang="en-US"/>
          </a:p>
        </p:txBody>
      </p:sp>
    </p:spTree>
    <p:extLst>
      <p:ext uri="{BB962C8B-B14F-4D97-AF65-F5344CB8AC3E}">
        <p14:creationId xmlns:p14="http://schemas.microsoft.com/office/powerpoint/2010/main" val="2863887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2E46A-1E1C-4F9F-9277-40E6FB98C0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888EC7-CABC-4F8A-8B8A-68F75C5AC9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FB9933-12C2-4AA9-8CE8-513E00C555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D044A2-6B3C-401F-A4BB-221F860C56A3}"/>
              </a:ext>
            </a:extLst>
          </p:cNvPr>
          <p:cNvSpPr>
            <a:spLocks noGrp="1"/>
          </p:cNvSpPr>
          <p:nvPr>
            <p:ph type="dt" sz="half" idx="10"/>
          </p:nvPr>
        </p:nvSpPr>
        <p:spPr/>
        <p:txBody>
          <a:bodyPr/>
          <a:lstStyle/>
          <a:p>
            <a:fld id="{79AF36BE-2D89-41E1-AD7B-CB41780AC557}" type="datetimeFigureOut">
              <a:rPr lang="en-US" smtClean="0"/>
              <a:t>11/25/2018</a:t>
            </a:fld>
            <a:endParaRPr lang="en-US"/>
          </a:p>
        </p:txBody>
      </p:sp>
      <p:sp>
        <p:nvSpPr>
          <p:cNvPr id="6" name="Footer Placeholder 5">
            <a:extLst>
              <a:ext uri="{FF2B5EF4-FFF2-40B4-BE49-F238E27FC236}">
                <a16:creationId xmlns:a16="http://schemas.microsoft.com/office/drawing/2014/main" id="{8F46B7A4-4AB8-4DE0-AD22-7679D7ECDB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B6D949-CEFD-4217-8F2F-4A54E149DE9F}"/>
              </a:ext>
            </a:extLst>
          </p:cNvPr>
          <p:cNvSpPr>
            <a:spLocks noGrp="1"/>
          </p:cNvSpPr>
          <p:nvPr>
            <p:ph type="sldNum" sz="quarter" idx="12"/>
          </p:nvPr>
        </p:nvSpPr>
        <p:spPr/>
        <p:txBody>
          <a:bodyPr/>
          <a:lstStyle/>
          <a:p>
            <a:fld id="{8CA8687A-C7E1-4A9F-ACDC-B11F89CBF60D}" type="slidenum">
              <a:rPr lang="en-US" smtClean="0"/>
              <a:t>‹#›</a:t>
            </a:fld>
            <a:endParaRPr lang="en-US"/>
          </a:p>
        </p:txBody>
      </p:sp>
    </p:spTree>
    <p:extLst>
      <p:ext uri="{BB962C8B-B14F-4D97-AF65-F5344CB8AC3E}">
        <p14:creationId xmlns:p14="http://schemas.microsoft.com/office/powerpoint/2010/main" val="1662203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48B6C5-2BD4-4058-A433-6D8E8B7968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438DD2-6DC2-41E1-BEE9-8FD517A6A0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3C01B5-C9C8-4CC5-8C0C-527E99198D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36BE-2D89-41E1-AD7B-CB41780AC557}" type="datetimeFigureOut">
              <a:rPr lang="en-US" smtClean="0"/>
              <a:t>11/25/2018</a:t>
            </a:fld>
            <a:endParaRPr lang="en-US"/>
          </a:p>
        </p:txBody>
      </p:sp>
      <p:sp>
        <p:nvSpPr>
          <p:cNvPr id="5" name="Footer Placeholder 4">
            <a:extLst>
              <a:ext uri="{FF2B5EF4-FFF2-40B4-BE49-F238E27FC236}">
                <a16:creationId xmlns:a16="http://schemas.microsoft.com/office/drawing/2014/main" id="{693B82B4-A664-40E3-B35F-DB68CB83F6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B470F4-A020-4A71-AF8C-CB75F786E5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A8687A-C7E1-4A9F-ACDC-B11F89CBF60D}" type="slidenum">
              <a:rPr lang="en-US" smtClean="0"/>
              <a:t>‹#›</a:t>
            </a:fld>
            <a:endParaRPr lang="en-US"/>
          </a:p>
        </p:txBody>
      </p:sp>
    </p:spTree>
    <p:extLst>
      <p:ext uri="{BB962C8B-B14F-4D97-AF65-F5344CB8AC3E}">
        <p14:creationId xmlns:p14="http://schemas.microsoft.com/office/powerpoint/2010/main" val="1727305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76BD3-DFEA-4F96-9339-CE86E86D7680}"/>
              </a:ext>
            </a:extLst>
          </p:cNvPr>
          <p:cNvSpPr>
            <a:spLocks noGrp="1"/>
          </p:cNvSpPr>
          <p:nvPr>
            <p:ph type="ctrTitle"/>
          </p:nvPr>
        </p:nvSpPr>
        <p:spPr>
          <a:xfrm>
            <a:off x="6096000" y="358594"/>
            <a:ext cx="5540188" cy="5880846"/>
          </a:xfrm>
        </p:spPr>
        <p:txBody>
          <a:bodyPr>
            <a:normAutofit/>
          </a:bodyPr>
          <a:lstStyle/>
          <a:p>
            <a:r>
              <a:rPr lang="en-US" sz="7200" spc="100" dirty="0">
                <a:latin typeface="Berlin Sans FB Demi" panose="020E0802020502020306" pitchFamily="34" charset="0"/>
              </a:rPr>
              <a:t>The</a:t>
            </a:r>
            <a:br>
              <a:rPr lang="en-US" sz="8000" spc="100" dirty="0">
                <a:latin typeface="Berlin Sans FB Demi" panose="020E0802020502020306" pitchFamily="34" charset="0"/>
              </a:rPr>
            </a:br>
            <a:r>
              <a:rPr lang="en-US" sz="12000" spc="100" dirty="0">
                <a:latin typeface="Tobago Poster Shadow" panose="02000503020000020004" pitchFamily="2" charset="0"/>
              </a:rPr>
              <a:t>5</a:t>
            </a:r>
            <a:br>
              <a:rPr lang="en-US" sz="8000" spc="100" dirty="0">
                <a:latin typeface="Berlin Sans FB Demi" panose="020E0802020502020306" pitchFamily="34" charset="0"/>
              </a:rPr>
            </a:br>
            <a:r>
              <a:rPr lang="en-US" sz="7200" spc="100" dirty="0">
                <a:latin typeface="Berlin Sans FB Demi" panose="020E0802020502020306" pitchFamily="34" charset="0"/>
              </a:rPr>
              <a:t>Fingers</a:t>
            </a:r>
            <a:br>
              <a:rPr lang="en-US" sz="7200" spc="100" dirty="0">
                <a:latin typeface="Berlin Sans FB Demi" panose="020E0802020502020306" pitchFamily="34" charset="0"/>
              </a:rPr>
            </a:br>
            <a:r>
              <a:rPr lang="en-US" sz="7200" spc="100" dirty="0">
                <a:latin typeface="Berlin Sans FB Demi" panose="020E0802020502020306" pitchFamily="34" charset="0"/>
              </a:rPr>
              <a:t>of</a:t>
            </a:r>
            <a:br>
              <a:rPr lang="en-US" sz="7200" spc="100" dirty="0">
                <a:latin typeface="Berlin Sans FB Demi" panose="020E0802020502020306" pitchFamily="34" charset="0"/>
              </a:rPr>
            </a:br>
            <a:r>
              <a:rPr lang="en-US" sz="7200" spc="100" dirty="0">
                <a:latin typeface="Berlin Sans FB Demi" panose="020E0802020502020306" pitchFamily="34" charset="0"/>
              </a:rPr>
              <a:t>Prayer</a:t>
            </a:r>
          </a:p>
        </p:txBody>
      </p:sp>
    </p:spTree>
    <p:extLst>
      <p:ext uri="{BB962C8B-B14F-4D97-AF65-F5344CB8AC3E}">
        <p14:creationId xmlns:p14="http://schemas.microsoft.com/office/powerpoint/2010/main" val="1699714792"/>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76BD3-DFEA-4F96-9339-CE86E86D7680}"/>
              </a:ext>
            </a:extLst>
          </p:cNvPr>
          <p:cNvSpPr>
            <a:spLocks noGrp="1"/>
          </p:cNvSpPr>
          <p:nvPr>
            <p:ph type="ctrTitle"/>
          </p:nvPr>
        </p:nvSpPr>
        <p:spPr>
          <a:xfrm>
            <a:off x="6382871" y="1021976"/>
            <a:ext cx="5351929" cy="5420060"/>
          </a:xfrm>
        </p:spPr>
        <p:txBody>
          <a:bodyPr anchor="t">
            <a:normAutofit/>
          </a:bodyPr>
          <a:lstStyle/>
          <a:p>
            <a:r>
              <a:rPr lang="en-US" sz="4800" b="1" dirty="0"/>
              <a:t>Family &amp; friends</a:t>
            </a:r>
            <a:br>
              <a:rPr lang="en-US" sz="4800" b="1" dirty="0"/>
            </a:br>
            <a:br>
              <a:rPr lang="en-US" sz="4800" b="1" dirty="0"/>
            </a:br>
            <a:r>
              <a:rPr lang="en-US" sz="4800" b="1" dirty="0"/>
              <a:t>Other Christians</a:t>
            </a:r>
            <a:br>
              <a:rPr lang="en-US" sz="4800" dirty="0"/>
            </a:br>
            <a:r>
              <a:rPr lang="en-US" sz="4800" i="1" dirty="0"/>
              <a:t>Ephesians 6:18-20</a:t>
            </a:r>
            <a:br>
              <a:rPr lang="en-US" sz="4800" dirty="0"/>
            </a:br>
            <a:br>
              <a:rPr lang="en-US" sz="4800" dirty="0"/>
            </a:br>
            <a:r>
              <a:rPr lang="en-US" sz="4800" b="1" dirty="0"/>
              <a:t>Prayers Work!</a:t>
            </a:r>
            <a:br>
              <a:rPr lang="en-US" sz="4800" dirty="0"/>
            </a:br>
            <a:r>
              <a:rPr lang="en-US" sz="4800" i="1" dirty="0"/>
              <a:t>James 5:16</a:t>
            </a:r>
            <a:br>
              <a:rPr lang="en-US" sz="4800" dirty="0"/>
            </a:br>
            <a:endParaRPr lang="en-US" sz="4800" dirty="0"/>
          </a:p>
        </p:txBody>
      </p:sp>
      <p:sp>
        <p:nvSpPr>
          <p:cNvPr id="4" name="TextBox 3">
            <a:extLst>
              <a:ext uri="{FF2B5EF4-FFF2-40B4-BE49-F238E27FC236}">
                <a16:creationId xmlns:a16="http://schemas.microsoft.com/office/drawing/2014/main" id="{1BCAF4AE-D93F-49E7-B645-E0F365E9DD0C}"/>
              </a:ext>
            </a:extLst>
          </p:cNvPr>
          <p:cNvSpPr txBox="1"/>
          <p:nvPr/>
        </p:nvSpPr>
        <p:spPr>
          <a:xfrm>
            <a:off x="470029" y="1243976"/>
            <a:ext cx="3340979" cy="830997"/>
          </a:xfrm>
          <a:prstGeom prst="rect">
            <a:avLst/>
          </a:prstGeom>
          <a:noFill/>
        </p:spPr>
        <p:txBody>
          <a:bodyPr wrap="none" rtlCol="0">
            <a:spAutoFit/>
          </a:bodyPr>
          <a:lstStyle/>
          <a:p>
            <a:r>
              <a:rPr lang="en-US" sz="4800" b="1" dirty="0">
                <a:latin typeface="Berlin Sans FB Demi" panose="020E0802020502020306" pitchFamily="34" charset="0"/>
              </a:rPr>
              <a:t>Loved Ones</a:t>
            </a:r>
          </a:p>
        </p:txBody>
      </p:sp>
    </p:spTree>
    <p:extLst>
      <p:ext uri="{BB962C8B-B14F-4D97-AF65-F5344CB8AC3E}">
        <p14:creationId xmlns:p14="http://schemas.microsoft.com/office/powerpoint/2010/main" val="32306038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5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76BD3-DFEA-4F96-9339-CE86E86D7680}"/>
              </a:ext>
            </a:extLst>
          </p:cNvPr>
          <p:cNvSpPr>
            <a:spLocks noGrp="1"/>
          </p:cNvSpPr>
          <p:nvPr>
            <p:ph type="ctrTitle"/>
          </p:nvPr>
        </p:nvSpPr>
        <p:spPr>
          <a:xfrm>
            <a:off x="6239435" y="417156"/>
            <a:ext cx="5495365" cy="6024880"/>
          </a:xfrm>
        </p:spPr>
        <p:txBody>
          <a:bodyPr anchor="t">
            <a:normAutofit/>
          </a:bodyPr>
          <a:lstStyle/>
          <a:p>
            <a:r>
              <a:rPr lang="en-US" sz="4800" b="1" dirty="0"/>
              <a:t>Doctors, teachers, preachers, elders</a:t>
            </a:r>
            <a:br>
              <a:rPr lang="en-US" sz="4800" b="1" dirty="0"/>
            </a:br>
            <a:br>
              <a:rPr lang="en-US" sz="4800" b="1" dirty="0"/>
            </a:br>
            <a:r>
              <a:rPr lang="en-US" sz="4800" b="1" dirty="0"/>
              <a:t>The need support and wisdom!</a:t>
            </a:r>
            <a:br>
              <a:rPr lang="en-US" sz="4800" dirty="0"/>
            </a:br>
            <a:br>
              <a:rPr lang="en-US" sz="4800" dirty="0"/>
            </a:br>
            <a:r>
              <a:rPr lang="en-US" sz="4800" i="1" dirty="0"/>
              <a:t>2 Thessalonians 3:1-2</a:t>
            </a:r>
            <a:br>
              <a:rPr lang="en-US" sz="4800" i="1" dirty="0"/>
            </a:br>
            <a:r>
              <a:rPr lang="en-US" sz="4800" i="1" dirty="0"/>
              <a:t>Colossians 4:2-4</a:t>
            </a:r>
            <a:br>
              <a:rPr lang="en-US" sz="4800" dirty="0"/>
            </a:br>
            <a:r>
              <a:rPr lang="en-US" sz="4800" i="1" dirty="0"/>
              <a:t>Ephesians 6:19</a:t>
            </a:r>
          </a:p>
        </p:txBody>
      </p:sp>
      <p:sp>
        <p:nvSpPr>
          <p:cNvPr id="4" name="TextBox 3">
            <a:extLst>
              <a:ext uri="{FF2B5EF4-FFF2-40B4-BE49-F238E27FC236}">
                <a16:creationId xmlns:a16="http://schemas.microsoft.com/office/drawing/2014/main" id="{1BCAF4AE-D93F-49E7-B645-E0F365E9DD0C}"/>
              </a:ext>
            </a:extLst>
          </p:cNvPr>
          <p:cNvSpPr txBox="1"/>
          <p:nvPr/>
        </p:nvSpPr>
        <p:spPr>
          <a:xfrm>
            <a:off x="470029" y="1243976"/>
            <a:ext cx="3340979" cy="830997"/>
          </a:xfrm>
          <a:prstGeom prst="rect">
            <a:avLst/>
          </a:prstGeom>
          <a:noFill/>
        </p:spPr>
        <p:txBody>
          <a:bodyPr wrap="none" rtlCol="0">
            <a:spAutoFit/>
          </a:bodyPr>
          <a:lstStyle/>
          <a:p>
            <a:r>
              <a:rPr lang="en-US" sz="4800" b="1" dirty="0">
                <a:latin typeface="Berlin Sans FB Demi" panose="020E0802020502020306" pitchFamily="34" charset="0"/>
              </a:rPr>
              <a:t>Loved Ones</a:t>
            </a:r>
          </a:p>
        </p:txBody>
      </p:sp>
      <p:sp>
        <p:nvSpPr>
          <p:cNvPr id="5" name="TextBox 4">
            <a:extLst>
              <a:ext uri="{FF2B5EF4-FFF2-40B4-BE49-F238E27FC236}">
                <a16:creationId xmlns:a16="http://schemas.microsoft.com/office/drawing/2014/main" id="{31A905B5-3DBB-4D51-9670-C2D0FACFCA6B}"/>
              </a:ext>
            </a:extLst>
          </p:cNvPr>
          <p:cNvSpPr txBox="1"/>
          <p:nvPr/>
        </p:nvSpPr>
        <p:spPr>
          <a:xfrm>
            <a:off x="419671" y="2508954"/>
            <a:ext cx="5339923" cy="830997"/>
          </a:xfrm>
          <a:prstGeom prst="rect">
            <a:avLst/>
          </a:prstGeom>
          <a:noFill/>
        </p:spPr>
        <p:txBody>
          <a:bodyPr wrap="none" rtlCol="0">
            <a:spAutoFit/>
          </a:bodyPr>
          <a:lstStyle/>
          <a:p>
            <a:r>
              <a:rPr lang="en-US" sz="4800" b="1" dirty="0">
                <a:latin typeface="Berlin Sans FB Demi" panose="020E0802020502020306" pitchFamily="34" charset="0"/>
              </a:rPr>
              <a:t>Teachers &amp; Healers</a:t>
            </a:r>
          </a:p>
        </p:txBody>
      </p:sp>
    </p:spTree>
    <p:extLst>
      <p:ext uri="{BB962C8B-B14F-4D97-AF65-F5344CB8AC3E}">
        <p14:creationId xmlns:p14="http://schemas.microsoft.com/office/powerpoint/2010/main" val="33951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76BD3-DFEA-4F96-9339-CE86E86D7680}"/>
              </a:ext>
            </a:extLst>
          </p:cNvPr>
          <p:cNvSpPr>
            <a:spLocks noGrp="1"/>
          </p:cNvSpPr>
          <p:nvPr>
            <p:ph type="ctrTitle"/>
          </p:nvPr>
        </p:nvSpPr>
        <p:spPr>
          <a:xfrm>
            <a:off x="6394877" y="417156"/>
            <a:ext cx="5339923" cy="6024880"/>
          </a:xfrm>
        </p:spPr>
        <p:txBody>
          <a:bodyPr anchor="t">
            <a:normAutofit/>
          </a:bodyPr>
          <a:lstStyle/>
          <a:p>
            <a:r>
              <a:rPr lang="en-US" sz="4800" b="1" dirty="0"/>
              <a:t>Government leaders, Business &amp; Industry, Administrators.</a:t>
            </a:r>
            <a:br>
              <a:rPr lang="en-US" sz="4800" b="1" dirty="0"/>
            </a:br>
            <a:br>
              <a:rPr lang="en-US" sz="4800" b="1" dirty="0"/>
            </a:br>
            <a:r>
              <a:rPr lang="en-US" sz="4800" b="1" dirty="0"/>
              <a:t>Evil rulers are destructive</a:t>
            </a:r>
            <a:br>
              <a:rPr lang="en-US" sz="4800" b="1" dirty="0"/>
            </a:br>
            <a:br>
              <a:rPr lang="en-US" sz="4800" b="1" dirty="0"/>
            </a:br>
            <a:r>
              <a:rPr lang="en-US" sz="4800" i="1" dirty="0"/>
              <a:t>Isaiah 1:23-26</a:t>
            </a:r>
            <a:br>
              <a:rPr lang="en-US" sz="4800" i="1" dirty="0"/>
            </a:br>
            <a:r>
              <a:rPr lang="en-US" sz="4800" i="1" dirty="0"/>
              <a:t>1 Timothy 2:1-2</a:t>
            </a:r>
          </a:p>
        </p:txBody>
      </p:sp>
      <p:sp>
        <p:nvSpPr>
          <p:cNvPr id="4" name="TextBox 3">
            <a:extLst>
              <a:ext uri="{FF2B5EF4-FFF2-40B4-BE49-F238E27FC236}">
                <a16:creationId xmlns:a16="http://schemas.microsoft.com/office/drawing/2014/main" id="{1BCAF4AE-D93F-49E7-B645-E0F365E9DD0C}"/>
              </a:ext>
            </a:extLst>
          </p:cNvPr>
          <p:cNvSpPr txBox="1"/>
          <p:nvPr/>
        </p:nvSpPr>
        <p:spPr>
          <a:xfrm>
            <a:off x="470029" y="1243976"/>
            <a:ext cx="3340979" cy="830997"/>
          </a:xfrm>
          <a:prstGeom prst="rect">
            <a:avLst/>
          </a:prstGeom>
          <a:noFill/>
        </p:spPr>
        <p:txBody>
          <a:bodyPr wrap="none" rtlCol="0">
            <a:spAutoFit/>
          </a:bodyPr>
          <a:lstStyle/>
          <a:p>
            <a:r>
              <a:rPr lang="en-US" sz="4800" b="1" dirty="0">
                <a:latin typeface="Berlin Sans FB Demi" panose="020E0802020502020306" pitchFamily="34" charset="0"/>
              </a:rPr>
              <a:t>Loved Ones</a:t>
            </a:r>
          </a:p>
        </p:txBody>
      </p:sp>
      <p:sp>
        <p:nvSpPr>
          <p:cNvPr id="5" name="TextBox 4">
            <a:extLst>
              <a:ext uri="{FF2B5EF4-FFF2-40B4-BE49-F238E27FC236}">
                <a16:creationId xmlns:a16="http://schemas.microsoft.com/office/drawing/2014/main" id="{31A905B5-3DBB-4D51-9670-C2D0FACFCA6B}"/>
              </a:ext>
            </a:extLst>
          </p:cNvPr>
          <p:cNvSpPr txBox="1"/>
          <p:nvPr/>
        </p:nvSpPr>
        <p:spPr>
          <a:xfrm>
            <a:off x="419671" y="2508954"/>
            <a:ext cx="5339923" cy="830997"/>
          </a:xfrm>
          <a:prstGeom prst="rect">
            <a:avLst/>
          </a:prstGeom>
          <a:noFill/>
        </p:spPr>
        <p:txBody>
          <a:bodyPr wrap="none" rtlCol="0">
            <a:spAutoFit/>
          </a:bodyPr>
          <a:lstStyle/>
          <a:p>
            <a:r>
              <a:rPr lang="en-US" sz="4800" b="1" dirty="0">
                <a:latin typeface="Berlin Sans FB Demi" panose="020E0802020502020306" pitchFamily="34" charset="0"/>
              </a:rPr>
              <a:t>Teachers &amp; Healers</a:t>
            </a:r>
          </a:p>
        </p:txBody>
      </p:sp>
      <p:sp>
        <p:nvSpPr>
          <p:cNvPr id="6" name="TextBox 5">
            <a:extLst>
              <a:ext uri="{FF2B5EF4-FFF2-40B4-BE49-F238E27FC236}">
                <a16:creationId xmlns:a16="http://schemas.microsoft.com/office/drawing/2014/main" id="{F10CA956-C039-447A-BA2D-27D766257412}"/>
              </a:ext>
            </a:extLst>
          </p:cNvPr>
          <p:cNvSpPr txBox="1"/>
          <p:nvPr/>
        </p:nvSpPr>
        <p:spPr>
          <a:xfrm>
            <a:off x="2632228" y="3446929"/>
            <a:ext cx="2316660" cy="830997"/>
          </a:xfrm>
          <a:prstGeom prst="rect">
            <a:avLst/>
          </a:prstGeom>
          <a:noFill/>
        </p:spPr>
        <p:txBody>
          <a:bodyPr wrap="none" rtlCol="0">
            <a:spAutoFit/>
          </a:bodyPr>
          <a:lstStyle/>
          <a:p>
            <a:r>
              <a:rPr lang="en-US" sz="4800" b="1" dirty="0">
                <a:latin typeface="Berlin Sans FB Demi" panose="020E0802020502020306" pitchFamily="34" charset="0"/>
              </a:rPr>
              <a:t>Leaders</a:t>
            </a:r>
          </a:p>
        </p:txBody>
      </p:sp>
    </p:spTree>
    <p:extLst>
      <p:ext uri="{BB962C8B-B14F-4D97-AF65-F5344CB8AC3E}">
        <p14:creationId xmlns:p14="http://schemas.microsoft.com/office/powerpoint/2010/main" val="50491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76BD3-DFEA-4F96-9339-CE86E86D7680}"/>
              </a:ext>
            </a:extLst>
          </p:cNvPr>
          <p:cNvSpPr>
            <a:spLocks noGrp="1"/>
          </p:cNvSpPr>
          <p:nvPr>
            <p:ph type="ctrTitle"/>
          </p:nvPr>
        </p:nvSpPr>
        <p:spPr>
          <a:xfrm>
            <a:off x="6394877" y="417156"/>
            <a:ext cx="5339923" cy="6024880"/>
          </a:xfrm>
        </p:spPr>
        <p:txBody>
          <a:bodyPr anchor="t">
            <a:normAutofit/>
          </a:bodyPr>
          <a:lstStyle/>
          <a:p>
            <a:r>
              <a:rPr lang="en-US" sz="4800" dirty="0"/>
              <a:t>Those who are:</a:t>
            </a:r>
            <a:br>
              <a:rPr lang="en-US" sz="4800" dirty="0"/>
            </a:br>
            <a:br>
              <a:rPr lang="en-US" sz="800" dirty="0"/>
            </a:br>
            <a:br>
              <a:rPr lang="en-US" sz="800" dirty="0"/>
            </a:br>
            <a:r>
              <a:rPr lang="en-US" sz="4800" b="1" dirty="0"/>
              <a:t>Weak</a:t>
            </a:r>
            <a:br>
              <a:rPr lang="en-US" sz="4800" b="1" dirty="0"/>
            </a:br>
            <a:r>
              <a:rPr lang="en-US" sz="4800" b="1" dirty="0"/>
              <a:t>In Trouble</a:t>
            </a:r>
            <a:br>
              <a:rPr lang="en-US" sz="4800" b="1" dirty="0"/>
            </a:br>
            <a:r>
              <a:rPr lang="en-US" sz="4800" b="1" dirty="0"/>
              <a:t>In Pain or Sick</a:t>
            </a:r>
            <a:br>
              <a:rPr lang="en-US" sz="4800" dirty="0"/>
            </a:br>
            <a:br>
              <a:rPr lang="en-US" sz="4800" dirty="0"/>
            </a:br>
            <a:r>
              <a:rPr lang="en-US" sz="4800" i="1" dirty="0"/>
              <a:t>Hebrews 4:16</a:t>
            </a:r>
            <a:br>
              <a:rPr lang="en-US" sz="4800" i="1" dirty="0"/>
            </a:br>
            <a:r>
              <a:rPr lang="en-US" sz="4800" i="1" dirty="0"/>
              <a:t>Galatians 6:2</a:t>
            </a:r>
            <a:br>
              <a:rPr lang="en-US" sz="4800" i="1" dirty="0"/>
            </a:br>
            <a:r>
              <a:rPr lang="en-US" sz="4800" i="1" dirty="0"/>
              <a:t>Luke 22:31-32</a:t>
            </a:r>
          </a:p>
        </p:txBody>
      </p:sp>
      <p:sp>
        <p:nvSpPr>
          <p:cNvPr id="4" name="TextBox 3">
            <a:extLst>
              <a:ext uri="{FF2B5EF4-FFF2-40B4-BE49-F238E27FC236}">
                <a16:creationId xmlns:a16="http://schemas.microsoft.com/office/drawing/2014/main" id="{1BCAF4AE-D93F-49E7-B645-E0F365E9DD0C}"/>
              </a:ext>
            </a:extLst>
          </p:cNvPr>
          <p:cNvSpPr txBox="1"/>
          <p:nvPr/>
        </p:nvSpPr>
        <p:spPr>
          <a:xfrm>
            <a:off x="470029" y="1243976"/>
            <a:ext cx="3340979" cy="830997"/>
          </a:xfrm>
          <a:prstGeom prst="rect">
            <a:avLst/>
          </a:prstGeom>
          <a:noFill/>
        </p:spPr>
        <p:txBody>
          <a:bodyPr wrap="none" rtlCol="0">
            <a:spAutoFit/>
          </a:bodyPr>
          <a:lstStyle/>
          <a:p>
            <a:r>
              <a:rPr lang="en-US" sz="4800" b="1" dirty="0">
                <a:latin typeface="Berlin Sans FB Demi" panose="020E0802020502020306" pitchFamily="34" charset="0"/>
              </a:rPr>
              <a:t>Loved Ones</a:t>
            </a:r>
          </a:p>
        </p:txBody>
      </p:sp>
      <p:sp>
        <p:nvSpPr>
          <p:cNvPr id="5" name="TextBox 4">
            <a:extLst>
              <a:ext uri="{FF2B5EF4-FFF2-40B4-BE49-F238E27FC236}">
                <a16:creationId xmlns:a16="http://schemas.microsoft.com/office/drawing/2014/main" id="{31A905B5-3DBB-4D51-9670-C2D0FACFCA6B}"/>
              </a:ext>
            </a:extLst>
          </p:cNvPr>
          <p:cNvSpPr txBox="1"/>
          <p:nvPr/>
        </p:nvSpPr>
        <p:spPr>
          <a:xfrm>
            <a:off x="419671" y="2508954"/>
            <a:ext cx="5339923" cy="830997"/>
          </a:xfrm>
          <a:prstGeom prst="rect">
            <a:avLst/>
          </a:prstGeom>
          <a:noFill/>
        </p:spPr>
        <p:txBody>
          <a:bodyPr wrap="none" rtlCol="0">
            <a:spAutoFit/>
          </a:bodyPr>
          <a:lstStyle/>
          <a:p>
            <a:r>
              <a:rPr lang="en-US" sz="4800" b="1" dirty="0">
                <a:latin typeface="Berlin Sans FB Demi" panose="020E0802020502020306" pitchFamily="34" charset="0"/>
              </a:rPr>
              <a:t>Teachers &amp; Healers</a:t>
            </a:r>
          </a:p>
        </p:txBody>
      </p:sp>
      <p:sp>
        <p:nvSpPr>
          <p:cNvPr id="6" name="TextBox 5">
            <a:extLst>
              <a:ext uri="{FF2B5EF4-FFF2-40B4-BE49-F238E27FC236}">
                <a16:creationId xmlns:a16="http://schemas.microsoft.com/office/drawing/2014/main" id="{F10CA956-C039-447A-BA2D-27D766257412}"/>
              </a:ext>
            </a:extLst>
          </p:cNvPr>
          <p:cNvSpPr txBox="1"/>
          <p:nvPr/>
        </p:nvSpPr>
        <p:spPr>
          <a:xfrm>
            <a:off x="2632228" y="3446929"/>
            <a:ext cx="2316660" cy="830997"/>
          </a:xfrm>
          <a:prstGeom prst="rect">
            <a:avLst/>
          </a:prstGeom>
          <a:noFill/>
        </p:spPr>
        <p:txBody>
          <a:bodyPr wrap="none" rtlCol="0">
            <a:spAutoFit/>
          </a:bodyPr>
          <a:lstStyle/>
          <a:p>
            <a:r>
              <a:rPr lang="en-US" sz="4800" b="1" dirty="0">
                <a:latin typeface="Berlin Sans FB Demi" panose="020E0802020502020306" pitchFamily="34" charset="0"/>
              </a:rPr>
              <a:t>Leaders</a:t>
            </a:r>
          </a:p>
        </p:txBody>
      </p:sp>
      <p:sp>
        <p:nvSpPr>
          <p:cNvPr id="7" name="TextBox 6">
            <a:extLst>
              <a:ext uri="{FF2B5EF4-FFF2-40B4-BE49-F238E27FC236}">
                <a16:creationId xmlns:a16="http://schemas.microsoft.com/office/drawing/2014/main" id="{797CA2CF-A157-4E76-BA26-56D98358F8AD}"/>
              </a:ext>
            </a:extLst>
          </p:cNvPr>
          <p:cNvSpPr txBox="1"/>
          <p:nvPr/>
        </p:nvSpPr>
        <p:spPr>
          <a:xfrm>
            <a:off x="362116" y="4420762"/>
            <a:ext cx="6120586" cy="830997"/>
          </a:xfrm>
          <a:prstGeom prst="rect">
            <a:avLst/>
          </a:prstGeom>
          <a:noFill/>
        </p:spPr>
        <p:txBody>
          <a:bodyPr wrap="none" rtlCol="0">
            <a:spAutoFit/>
          </a:bodyPr>
          <a:lstStyle/>
          <a:p>
            <a:r>
              <a:rPr lang="en-US" sz="4800" b="1" dirty="0">
                <a:latin typeface="Berlin Sans FB Demi" panose="020E0802020502020306" pitchFamily="34" charset="0"/>
              </a:rPr>
              <a:t>The Weak &amp; Troubled</a:t>
            </a:r>
          </a:p>
        </p:txBody>
      </p:sp>
    </p:spTree>
    <p:extLst>
      <p:ext uri="{BB962C8B-B14F-4D97-AF65-F5344CB8AC3E}">
        <p14:creationId xmlns:p14="http://schemas.microsoft.com/office/powerpoint/2010/main" val="26238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76BD3-DFEA-4F96-9339-CE86E86D7680}"/>
              </a:ext>
            </a:extLst>
          </p:cNvPr>
          <p:cNvSpPr>
            <a:spLocks noGrp="1"/>
          </p:cNvSpPr>
          <p:nvPr>
            <p:ph type="ctrTitle"/>
          </p:nvPr>
        </p:nvSpPr>
        <p:spPr>
          <a:xfrm>
            <a:off x="6432408" y="417156"/>
            <a:ext cx="5302392" cy="5947786"/>
          </a:xfrm>
        </p:spPr>
        <p:txBody>
          <a:bodyPr anchor="t">
            <a:normAutofit/>
          </a:bodyPr>
          <a:lstStyle/>
          <a:p>
            <a:r>
              <a:rPr lang="en-US" sz="4800" b="1" dirty="0"/>
              <a:t>We should place God and others before ourselves</a:t>
            </a:r>
            <a:br>
              <a:rPr lang="en-US" sz="400" b="1" dirty="0"/>
            </a:br>
            <a:br>
              <a:rPr lang="en-US" sz="400" b="1" dirty="0"/>
            </a:br>
            <a:br>
              <a:rPr lang="en-US" sz="400" dirty="0"/>
            </a:br>
            <a:r>
              <a:rPr lang="en-US" sz="4800" i="1" dirty="0"/>
              <a:t>Philippians 2</a:t>
            </a:r>
            <a:br>
              <a:rPr lang="en-US" sz="2000" dirty="0"/>
            </a:br>
            <a:br>
              <a:rPr lang="en-US" sz="2000" dirty="0"/>
            </a:br>
            <a:r>
              <a:rPr lang="en-US" sz="4800" b="1" dirty="0"/>
              <a:t>Put things in proper perspective</a:t>
            </a:r>
            <a:br>
              <a:rPr lang="en-US" sz="400" b="1" dirty="0"/>
            </a:br>
            <a:br>
              <a:rPr lang="en-US" sz="400" b="1" dirty="0"/>
            </a:br>
            <a:br>
              <a:rPr lang="en-US" sz="400" dirty="0"/>
            </a:br>
            <a:r>
              <a:rPr lang="en-US" sz="4800" i="1" dirty="0"/>
              <a:t>James 4:3</a:t>
            </a:r>
            <a:br>
              <a:rPr lang="en-US" sz="4800" i="1" dirty="0"/>
            </a:br>
            <a:r>
              <a:rPr lang="en-US" sz="4800" i="1" dirty="0"/>
              <a:t>Psalm 55:22</a:t>
            </a:r>
          </a:p>
        </p:txBody>
      </p:sp>
      <p:sp>
        <p:nvSpPr>
          <p:cNvPr id="4" name="TextBox 3">
            <a:extLst>
              <a:ext uri="{FF2B5EF4-FFF2-40B4-BE49-F238E27FC236}">
                <a16:creationId xmlns:a16="http://schemas.microsoft.com/office/drawing/2014/main" id="{1BCAF4AE-D93F-49E7-B645-E0F365E9DD0C}"/>
              </a:ext>
            </a:extLst>
          </p:cNvPr>
          <p:cNvSpPr txBox="1"/>
          <p:nvPr/>
        </p:nvSpPr>
        <p:spPr>
          <a:xfrm>
            <a:off x="470029" y="1243976"/>
            <a:ext cx="3340979" cy="830997"/>
          </a:xfrm>
          <a:prstGeom prst="rect">
            <a:avLst/>
          </a:prstGeom>
          <a:noFill/>
        </p:spPr>
        <p:txBody>
          <a:bodyPr wrap="none" rtlCol="0">
            <a:spAutoFit/>
          </a:bodyPr>
          <a:lstStyle/>
          <a:p>
            <a:r>
              <a:rPr lang="en-US" sz="4800" b="1" dirty="0">
                <a:latin typeface="Berlin Sans FB Demi" panose="020E0802020502020306" pitchFamily="34" charset="0"/>
              </a:rPr>
              <a:t>Loved Ones</a:t>
            </a:r>
          </a:p>
        </p:txBody>
      </p:sp>
      <p:sp>
        <p:nvSpPr>
          <p:cNvPr id="5" name="TextBox 4">
            <a:extLst>
              <a:ext uri="{FF2B5EF4-FFF2-40B4-BE49-F238E27FC236}">
                <a16:creationId xmlns:a16="http://schemas.microsoft.com/office/drawing/2014/main" id="{31A905B5-3DBB-4D51-9670-C2D0FACFCA6B}"/>
              </a:ext>
            </a:extLst>
          </p:cNvPr>
          <p:cNvSpPr txBox="1"/>
          <p:nvPr/>
        </p:nvSpPr>
        <p:spPr>
          <a:xfrm>
            <a:off x="419671" y="2508954"/>
            <a:ext cx="5339923" cy="830997"/>
          </a:xfrm>
          <a:prstGeom prst="rect">
            <a:avLst/>
          </a:prstGeom>
          <a:noFill/>
        </p:spPr>
        <p:txBody>
          <a:bodyPr wrap="none" rtlCol="0">
            <a:spAutoFit/>
          </a:bodyPr>
          <a:lstStyle/>
          <a:p>
            <a:r>
              <a:rPr lang="en-US" sz="4800" b="1" dirty="0">
                <a:latin typeface="Berlin Sans FB Demi" panose="020E0802020502020306" pitchFamily="34" charset="0"/>
              </a:rPr>
              <a:t>Teachers &amp; Healers</a:t>
            </a:r>
          </a:p>
        </p:txBody>
      </p:sp>
      <p:sp>
        <p:nvSpPr>
          <p:cNvPr id="6" name="TextBox 5">
            <a:extLst>
              <a:ext uri="{FF2B5EF4-FFF2-40B4-BE49-F238E27FC236}">
                <a16:creationId xmlns:a16="http://schemas.microsoft.com/office/drawing/2014/main" id="{F10CA956-C039-447A-BA2D-27D766257412}"/>
              </a:ext>
            </a:extLst>
          </p:cNvPr>
          <p:cNvSpPr txBox="1"/>
          <p:nvPr/>
        </p:nvSpPr>
        <p:spPr>
          <a:xfrm>
            <a:off x="2632228" y="3446929"/>
            <a:ext cx="2316660" cy="830997"/>
          </a:xfrm>
          <a:prstGeom prst="rect">
            <a:avLst/>
          </a:prstGeom>
          <a:noFill/>
        </p:spPr>
        <p:txBody>
          <a:bodyPr wrap="none" rtlCol="0">
            <a:spAutoFit/>
          </a:bodyPr>
          <a:lstStyle/>
          <a:p>
            <a:r>
              <a:rPr lang="en-US" sz="4800" b="1" dirty="0">
                <a:latin typeface="Berlin Sans FB Demi" panose="020E0802020502020306" pitchFamily="34" charset="0"/>
              </a:rPr>
              <a:t>Leaders</a:t>
            </a:r>
          </a:p>
        </p:txBody>
      </p:sp>
      <p:sp>
        <p:nvSpPr>
          <p:cNvPr id="7" name="TextBox 6">
            <a:extLst>
              <a:ext uri="{FF2B5EF4-FFF2-40B4-BE49-F238E27FC236}">
                <a16:creationId xmlns:a16="http://schemas.microsoft.com/office/drawing/2014/main" id="{797CA2CF-A157-4E76-BA26-56D98358F8AD}"/>
              </a:ext>
            </a:extLst>
          </p:cNvPr>
          <p:cNvSpPr txBox="1"/>
          <p:nvPr/>
        </p:nvSpPr>
        <p:spPr>
          <a:xfrm>
            <a:off x="362116" y="4420762"/>
            <a:ext cx="6120586" cy="830997"/>
          </a:xfrm>
          <a:prstGeom prst="rect">
            <a:avLst/>
          </a:prstGeom>
          <a:noFill/>
        </p:spPr>
        <p:txBody>
          <a:bodyPr wrap="none" rtlCol="0">
            <a:spAutoFit/>
          </a:bodyPr>
          <a:lstStyle/>
          <a:p>
            <a:r>
              <a:rPr lang="en-US" sz="4800" b="1" dirty="0">
                <a:latin typeface="Berlin Sans FB Demi" panose="020E0802020502020306" pitchFamily="34" charset="0"/>
              </a:rPr>
              <a:t>The Weak &amp; Troubled</a:t>
            </a:r>
          </a:p>
        </p:txBody>
      </p:sp>
      <p:sp>
        <p:nvSpPr>
          <p:cNvPr id="8" name="TextBox 7">
            <a:extLst>
              <a:ext uri="{FF2B5EF4-FFF2-40B4-BE49-F238E27FC236}">
                <a16:creationId xmlns:a16="http://schemas.microsoft.com/office/drawing/2014/main" id="{9331FD56-B892-4364-B16A-6D840990797A}"/>
              </a:ext>
            </a:extLst>
          </p:cNvPr>
          <p:cNvSpPr txBox="1"/>
          <p:nvPr/>
        </p:nvSpPr>
        <p:spPr>
          <a:xfrm>
            <a:off x="1195216" y="5289146"/>
            <a:ext cx="2789546" cy="830997"/>
          </a:xfrm>
          <a:prstGeom prst="rect">
            <a:avLst/>
          </a:prstGeom>
          <a:noFill/>
        </p:spPr>
        <p:txBody>
          <a:bodyPr wrap="none" rtlCol="0">
            <a:spAutoFit/>
          </a:bodyPr>
          <a:lstStyle/>
          <a:p>
            <a:r>
              <a:rPr lang="en-US" sz="4800" b="1" dirty="0">
                <a:latin typeface="Berlin Sans FB Demi" panose="020E0802020502020306" pitchFamily="34" charset="0"/>
              </a:rPr>
              <a:t>Ourselves</a:t>
            </a:r>
          </a:p>
        </p:txBody>
      </p:sp>
    </p:spTree>
    <p:extLst>
      <p:ext uri="{BB962C8B-B14F-4D97-AF65-F5344CB8AC3E}">
        <p14:creationId xmlns:p14="http://schemas.microsoft.com/office/powerpoint/2010/main" val="268113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76BD3-DFEA-4F96-9339-CE86E86D7680}"/>
              </a:ext>
            </a:extLst>
          </p:cNvPr>
          <p:cNvSpPr>
            <a:spLocks noGrp="1"/>
          </p:cNvSpPr>
          <p:nvPr>
            <p:ph type="ctrTitle"/>
          </p:nvPr>
        </p:nvSpPr>
        <p:spPr>
          <a:xfrm>
            <a:off x="6432408" y="417156"/>
            <a:ext cx="5302392" cy="5947786"/>
          </a:xfrm>
        </p:spPr>
        <p:txBody>
          <a:bodyPr anchor="t">
            <a:normAutofit/>
          </a:bodyPr>
          <a:lstStyle/>
          <a:p>
            <a:r>
              <a:rPr lang="en-US" sz="4800" b="1" dirty="0">
                <a:latin typeface="Berlin Sans FB Demi" panose="020E0802020502020306" pitchFamily="34" charset="0"/>
              </a:rPr>
              <a:t>Conclusion</a:t>
            </a:r>
            <a:br>
              <a:rPr lang="en-US" sz="2800" b="1" dirty="0">
                <a:latin typeface="Berlin Sans FB Demi" panose="020E0802020502020306" pitchFamily="34" charset="0"/>
              </a:rPr>
            </a:br>
            <a:br>
              <a:rPr lang="en-US" sz="2800" b="1" dirty="0">
                <a:latin typeface="Berlin Sans FB Demi" panose="020E0802020502020306" pitchFamily="34" charset="0"/>
              </a:rPr>
            </a:br>
            <a:r>
              <a:rPr lang="en-US" sz="4800" b="1" dirty="0">
                <a:latin typeface="+mn-lt"/>
              </a:rPr>
              <a:t>Prayer is powerful!  Trust in God and your intercessions will be heard and answered!</a:t>
            </a:r>
            <a:br>
              <a:rPr lang="en-US" sz="3200" b="1" dirty="0">
                <a:latin typeface="+mn-lt"/>
              </a:rPr>
            </a:br>
            <a:br>
              <a:rPr lang="en-US" sz="3200" b="1" dirty="0">
                <a:latin typeface="+mn-lt"/>
              </a:rPr>
            </a:br>
            <a:r>
              <a:rPr lang="en-US" sz="4800" i="1" dirty="0">
                <a:latin typeface="+mn-lt"/>
              </a:rPr>
              <a:t>Mark 11:22-24</a:t>
            </a:r>
          </a:p>
        </p:txBody>
      </p:sp>
      <p:sp>
        <p:nvSpPr>
          <p:cNvPr id="4" name="TextBox 3">
            <a:extLst>
              <a:ext uri="{FF2B5EF4-FFF2-40B4-BE49-F238E27FC236}">
                <a16:creationId xmlns:a16="http://schemas.microsoft.com/office/drawing/2014/main" id="{1BCAF4AE-D93F-49E7-B645-E0F365E9DD0C}"/>
              </a:ext>
            </a:extLst>
          </p:cNvPr>
          <p:cNvSpPr txBox="1"/>
          <p:nvPr/>
        </p:nvSpPr>
        <p:spPr>
          <a:xfrm>
            <a:off x="470029" y="1243976"/>
            <a:ext cx="3340979" cy="830997"/>
          </a:xfrm>
          <a:prstGeom prst="rect">
            <a:avLst/>
          </a:prstGeom>
          <a:noFill/>
        </p:spPr>
        <p:txBody>
          <a:bodyPr wrap="none" rtlCol="0">
            <a:spAutoFit/>
          </a:bodyPr>
          <a:lstStyle/>
          <a:p>
            <a:r>
              <a:rPr lang="en-US" sz="4800" b="1" dirty="0">
                <a:latin typeface="Berlin Sans FB Demi" panose="020E0802020502020306" pitchFamily="34" charset="0"/>
              </a:rPr>
              <a:t>Loved Ones</a:t>
            </a:r>
          </a:p>
        </p:txBody>
      </p:sp>
      <p:sp>
        <p:nvSpPr>
          <p:cNvPr id="5" name="TextBox 4">
            <a:extLst>
              <a:ext uri="{FF2B5EF4-FFF2-40B4-BE49-F238E27FC236}">
                <a16:creationId xmlns:a16="http://schemas.microsoft.com/office/drawing/2014/main" id="{31A905B5-3DBB-4D51-9670-C2D0FACFCA6B}"/>
              </a:ext>
            </a:extLst>
          </p:cNvPr>
          <p:cNvSpPr txBox="1"/>
          <p:nvPr/>
        </p:nvSpPr>
        <p:spPr>
          <a:xfrm>
            <a:off x="419671" y="2508954"/>
            <a:ext cx="5339923" cy="830997"/>
          </a:xfrm>
          <a:prstGeom prst="rect">
            <a:avLst/>
          </a:prstGeom>
          <a:noFill/>
        </p:spPr>
        <p:txBody>
          <a:bodyPr wrap="none" rtlCol="0">
            <a:spAutoFit/>
          </a:bodyPr>
          <a:lstStyle/>
          <a:p>
            <a:r>
              <a:rPr lang="en-US" sz="4800" b="1" dirty="0">
                <a:latin typeface="Berlin Sans FB Demi" panose="020E0802020502020306" pitchFamily="34" charset="0"/>
              </a:rPr>
              <a:t>Teachers &amp; Healers</a:t>
            </a:r>
          </a:p>
        </p:txBody>
      </p:sp>
      <p:sp>
        <p:nvSpPr>
          <p:cNvPr id="6" name="TextBox 5">
            <a:extLst>
              <a:ext uri="{FF2B5EF4-FFF2-40B4-BE49-F238E27FC236}">
                <a16:creationId xmlns:a16="http://schemas.microsoft.com/office/drawing/2014/main" id="{F10CA956-C039-447A-BA2D-27D766257412}"/>
              </a:ext>
            </a:extLst>
          </p:cNvPr>
          <p:cNvSpPr txBox="1"/>
          <p:nvPr/>
        </p:nvSpPr>
        <p:spPr>
          <a:xfrm>
            <a:off x="2632228" y="3446929"/>
            <a:ext cx="2316660" cy="830997"/>
          </a:xfrm>
          <a:prstGeom prst="rect">
            <a:avLst/>
          </a:prstGeom>
          <a:noFill/>
        </p:spPr>
        <p:txBody>
          <a:bodyPr wrap="none" rtlCol="0">
            <a:spAutoFit/>
          </a:bodyPr>
          <a:lstStyle/>
          <a:p>
            <a:r>
              <a:rPr lang="en-US" sz="4800" b="1" dirty="0">
                <a:latin typeface="Berlin Sans FB Demi" panose="020E0802020502020306" pitchFamily="34" charset="0"/>
              </a:rPr>
              <a:t>Leaders</a:t>
            </a:r>
          </a:p>
        </p:txBody>
      </p:sp>
      <p:sp>
        <p:nvSpPr>
          <p:cNvPr id="7" name="TextBox 6">
            <a:extLst>
              <a:ext uri="{FF2B5EF4-FFF2-40B4-BE49-F238E27FC236}">
                <a16:creationId xmlns:a16="http://schemas.microsoft.com/office/drawing/2014/main" id="{797CA2CF-A157-4E76-BA26-56D98358F8AD}"/>
              </a:ext>
            </a:extLst>
          </p:cNvPr>
          <p:cNvSpPr txBox="1"/>
          <p:nvPr/>
        </p:nvSpPr>
        <p:spPr>
          <a:xfrm>
            <a:off x="362116" y="4420762"/>
            <a:ext cx="6120586" cy="830997"/>
          </a:xfrm>
          <a:prstGeom prst="rect">
            <a:avLst/>
          </a:prstGeom>
          <a:noFill/>
        </p:spPr>
        <p:txBody>
          <a:bodyPr wrap="none" rtlCol="0">
            <a:spAutoFit/>
          </a:bodyPr>
          <a:lstStyle/>
          <a:p>
            <a:r>
              <a:rPr lang="en-US" sz="4800" b="1" dirty="0">
                <a:latin typeface="Berlin Sans FB Demi" panose="020E0802020502020306" pitchFamily="34" charset="0"/>
              </a:rPr>
              <a:t>The Weak &amp; Troubled</a:t>
            </a:r>
          </a:p>
        </p:txBody>
      </p:sp>
      <p:sp>
        <p:nvSpPr>
          <p:cNvPr id="8" name="TextBox 7">
            <a:extLst>
              <a:ext uri="{FF2B5EF4-FFF2-40B4-BE49-F238E27FC236}">
                <a16:creationId xmlns:a16="http://schemas.microsoft.com/office/drawing/2014/main" id="{9331FD56-B892-4364-B16A-6D840990797A}"/>
              </a:ext>
            </a:extLst>
          </p:cNvPr>
          <p:cNvSpPr txBox="1"/>
          <p:nvPr/>
        </p:nvSpPr>
        <p:spPr>
          <a:xfrm>
            <a:off x="1195216" y="5289146"/>
            <a:ext cx="2789546" cy="830997"/>
          </a:xfrm>
          <a:prstGeom prst="rect">
            <a:avLst/>
          </a:prstGeom>
          <a:noFill/>
        </p:spPr>
        <p:txBody>
          <a:bodyPr wrap="none" rtlCol="0">
            <a:spAutoFit/>
          </a:bodyPr>
          <a:lstStyle/>
          <a:p>
            <a:r>
              <a:rPr lang="en-US" sz="4800" b="1" dirty="0">
                <a:latin typeface="Berlin Sans FB Demi" panose="020E0802020502020306" pitchFamily="34" charset="0"/>
              </a:rPr>
              <a:t>Ourselves</a:t>
            </a:r>
          </a:p>
        </p:txBody>
      </p:sp>
    </p:spTree>
    <p:extLst>
      <p:ext uri="{BB962C8B-B14F-4D97-AF65-F5344CB8AC3E}">
        <p14:creationId xmlns:p14="http://schemas.microsoft.com/office/powerpoint/2010/main" val="42076997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TotalTime>
  <Words>1764</Words>
  <Application>Microsoft Office PowerPoint</Application>
  <PresentationFormat>Widescreen</PresentationFormat>
  <Paragraphs>97</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Berlin Sans FB Demi</vt:lpstr>
      <vt:lpstr>Arial</vt:lpstr>
      <vt:lpstr>Calibri Light</vt:lpstr>
      <vt:lpstr>Tobago Poster Shadow</vt:lpstr>
      <vt:lpstr>Calibri</vt:lpstr>
      <vt:lpstr>Office Theme</vt:lpstr>
      <vt:lpstr>The 5 Fingers of Prayer</vt:lpstr>
      <vt:lpstr>Family &amp; friends  Other Christians Ephesians 6:18-20  Prayers Work! James 5:16 </vt:lpstr>
      <vt:lpstr>Doctors, teachers, preachers, elders  The need support and wisdom!  2 Thessalonians 3:1-2 Colossians 4:2-4 Ephesians 6:19</vt:lpstr>
      <vt:lpstr>Government leaders, Business &amp; Industry, Administrators.  Evil rulers are destructive  Isaiah 1:23-26 1 Timothy 2:1-2</vt:lpstr>
      <vt:lpstr>Those who are:   Weak In Trouble In Pain or Sick  Hebrews 4:16 Galatians 6:2 Luke 22:31-32</vt:lpstr>
      <vt:lpstr>We should place God and others before ourselves   Philippians 2  Put things in proper perspective   James 4:3 Psalm 55:22</vt:lpstr>
      <vt:lpstr>Conclusion  Prayer is powerful!  Trust in God and your intercessions will be heard and answered!  Mark 11:22-24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27</cp:revision>
  <cp:lastPrinted>2018-11-25T13:57:58Z</cp:lastPrinted>
  <dcterms:created xsi:type="dcterms:W3CDTF">2018-11-23T20:47:20Z</dcterms:created>
  <dcterms:modified xsi:type="dcterms:W3CDTF">2018-11-25T14:27:16Z</dcterms:modified>
</cp:coreProperties>
</file>